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2192000" cy="12192000"/>
  <p:notesSz cx="12192000" cy="12192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2" d="100"/>
          <a:sy n="42" d="100"/>
        </p:scale>
        <p:origin x="1794"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tx1"/>
                </a:solidFill>
                <a:latin typeface="Times New Roman"/>
                <a:cs typeface="Times New Roman"/>
              </a:defRPr>
            </a:lvl1p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tx1"/>
                </a:solidFill>
                <a:latin typeface="Times New Roman"/>
                <a:cs typeface="Times New Roman"/>
              </a:defRPr>
            </a:lvl1p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chemeClr val="tx1"/>
                </a:solidFill>
                <a:latin typeface="Times New Roman"/>
                <a:cs typeface="Times New Roman"/>
              </a:defRPr>
            </a:lvl1p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998202" y="0"/>
            <a:ext cx="2192655" cy="6855459"/>
          </a:xfrm>
          <a:custGeom>
            <a:avLst/>
            <a:gdLst/>
            <a:ahLst/>
            <a:cxnLst/>
            <a:rect l="l" t="t" r="r" b="b"/>
            <a:pathLst>
              <a:path w="2192654" h="6855459">
                <a:moveTo>
                  <a:pt x="0" y="6854951"/>
                </a:moveTo>
                <a:lnTo>
                  <a:pt x="2192274" y="6854951"/>
                </a:lnTo>
                <a:lnTo>
                  <a:pt x="2192274" y="0"/>
                </a:lnTo>
                <a:lnTo>
                  <a:pt x="0" y="0"/>
                </a:lnTo>
                <a:lnTo>
                  <a:pt x="0" y="6854951"/>
                </a:lnTo>
                <a:close/>
              </a:path>
            </a:pathLst>
          </a:custGeom>
          <a:solidFill>
            <a:srgbClr val="CCF3EF"/>
          </a:solidFill>
        </p:spPr>
        <p:txBody>
          <a:bodyPr wrap="square" lIns="0" tIns="0" rIns="0" bIns="0" rtlCol="0"/>
          <a:lstStyle/>
          <a:p>
            <a:endParaRPr/>
          </a:p>
        </p:txBody>
      </p:sp>
      <p:sp>
        <p:nvSpPr>
          <p:cNvPr id="17" name="bk object 17"/>
          <p:cNvSpPr/>
          <p:nvPr/>
        </p:nvSpPr>
        <p:spPr>
          <a:xfrm>
            <a:off x="0" y="0"/>
            <a:ext cx="2799080" cy="6855459"/>
          </a:xfrm>
          <a:custGeom>
            <a:avLst/>
            <a:gdLst/>
            <a:ahLst/>
            <a:cxnLst/>
            <a:rect l="l" t="t" r="r" b="b"/>
            <a:pathLst>
              <a:path w="2799080" h="6855459">
                <a:moveTo>
                  <a:pt x="0" y="6854951"/>
                </a:moveTo>
                <a:lnTo>
                  <a:pt x="2798826" y="6854951"/>
                </a:lnTo>
                <a:lnTo>
                  <a:pt x="2798826" y="0"/>
                </a:lnTo>
                <a:lnTo>
                  <a:pt x="0" y="0"/>
                </a:lnTo>
                <a:lnTo>
                  <a:pt x="0" y="6854951"/>
                </a:lnTo>
                <a:close/>
              </a:path>
            </a:pathLst>
          </a:custGeom>
          <a:solidFill>
            <a:srgbClr val="CCF3EF"/>
          </a:solidFill>
        </p:spPr>
        <p:txBody>
          <a:bodyPr wrap="square" lIns="0" tIns="0" rIns="0" bIns="0" rtlCol="0"/>
          <a:lstStyle/>
          <a:p>
            <a:endParaRPr/>
          </a:p>
        </p:txBody>
      </p:sp>
      <p:sp>
        <p:nvSpPr>
          <p:cNvPr id="18" name="bk object 18"/>
          <p:cNvSpPr/>
          <p:nvPr/>
        </p:nvSpPr>
        <p:spPr>
          <a:xfrm>
            <a:off x="0" y="0"/>
            <a:ext cx="12190730" cy="6855459"/>
          </a:xfrm>
          <a:custGeom>
            <a:avLst/>
            <a:gdLst/>
            <a:ahLst/>
            <a:cxnLst/>
            <a:rect l="l" t="t" r="r" b="b"/>
            <a:pathLst>
              <a:path w="12190730" h="6855459">
                <a:moveTo>
                  <a:pt x="0" y="6854951"/>
                </a:moveTo>
                <a:lnTo>
                  <a:pt x="12190476" y="6854951"/>
                </a:lnTo>
                <a:lnTo>
                  <a:pt x="12190476" y="0"/>
                </a:lnTo>
              </a:path>
            </a:pathLst>
          </a:custGeom>
          <a:ln w="12192">
            <a:solidFill>
              <a:srgbClr val="000000"/>
            </a:solidFill>
          </a:ln>
        </p:spPr>
        <p:txBody>
          <a:bodyPr wrap="square" lIns="0" tIns="0" rIns="0" bIns="0" rtlCol="0"/>
          <a:lstStyle/>
          <a:p>
            <a:endParaRPr/>
          </a:p>
        </p:txBody>
      </p:sp>
      <p:sp>
        <p:nvSpPr>
          <p:cNvPr id="19" name="bk object 19"/>
          <p:cNvSpPr/>
          <p:nvPr/>
        </p:nvSpPr>
        <p:spPr>
          <a:xfrm>
            <a:off x="2798826" y="761"/>
            <a:ext cx="7199630" cy="6858000"/>
          </a:xfrm>
          <a:custGeom>
            <a:avLst/>
            <a:gdLst/>
            <a:ahLst/>
            <a:cxnLst/>
            <a:rect l="l" t="t" r="r" b="b"/>
            <a:pathLst>
              <a:path w="7199630" h="6858000">
                <a:moveTo>
                  <a:pt x="0" y="6858000"/>
                </a:moveTo>
                <a:lnTo>
                  <a:pt x="7199376" y="6858000"/>
                </a:lnTo>
                <a:lnTo>
                  <a:pt x="7199376" y="0"/>
                </a:lnTo>
                <a:lnTo>
                  <a:pt x="0" y="0"/>
                </a:lnTo>
                <a:lnTo>
                  <a:pt x="0" y="6858000"/>
                </a:lnTo>
                <a:close/>
              </a:path>
            </a:pathLst>
          </a:custGeom>
          <a:solidFill>
            <a:srgbClr val="FFFFFF"/>
          </a:solidFill>
        </p:spPr>
        <p:txBody>
          <a:bodyPr wrap="square" lIns="0" tIns="0" rIns="0" bIns="0" rtlCol="0"/>
          <a:lstStyle/>
          <a:p>
            <a:endParaRPr/>
          </a:p>
        </p:txBody>
      </p:sp>
      <p:sp>
        <p:nvSpPr>
          <p:cNvPr id="20" name="bk object 20"/>
          <p:cNvSpPr/>
          <p:nvPr/>
        </p:nvSpPr>
        <p:spPr>
          <a:xfrm>
            <a:off x="2798826" y="761"/>
            <a:ext cx="7199630" cy="6858000"/>
          </a:xfrm>
          <a:custGeom>
            <a:avLst/>
            <a:gdLst/>
            <a:ahLst/>
            <a:cxnLst/>
            <a:rect l="l" t="t" r="r" b="b"/>
            <a:pathLst>
              <a:path w="7199630" h="6858000">
                <a:moveTo>
                  <a:pt x="0" y="6858000"/>
                </a:moveTo>
                <a:lnTo>
                  <a:pt x="7199376" y="6858000"/>
                </a:lnTo>
                <a:lnTo>
                  <a:pt x="7199376" y="0"/>
                </a:lnTo>
                <a:lnTo>
                  <a:pt x="0" y="0"/>
                </a:lnTo>
                <a:lnTo>
                  <a:pt x="0" y="6858000"/>
                </a:lnTo>
                <a:close/>
              </a:path>
            </a:pathLst>
          </a:custGeom>
          <a:ln w="38100">
            <a:solidFill>
              <a:srgbClr val="000000"/>
            </a:solidFill>
          </a:ln>
        </p:spPr>
        <p:txBody>
          <a:bodyPr wrap="square" lIns="0" tIns="0" rIns="0" bIns="0" rtlCol="0"/>
          <a:lstStyle/>
          <a:p>
            <a:endParaRPr/>
          </a:p>
        </p:txBody>
      </p:sp>
      <p:sp>
        <p:nvSpPr>
          <p:cNvPr id="21" name="bk object 21"/>
          <p:cNvSpPr/>
          <p:nvPr/>
        </p:nvSpPr>
        <p:spPr>
          <a:xfrm>
            <a:off x="3512820" y="231647"/>
            <a:ext cx="5769864" cy="6394704"/>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0"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defRPr sz="1200" b="0" i="0">
                <a:solidFill>
                  <a:schemeClr val="tx1"/>
                </a:solidFill>
                <a:latin typeface="Times New Roman"/>
                <a:cs typeface="Times New Roman"/>
              </a:defRPr>
            </a:lvl1p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chemeClr val="tx1"/>
                </a:solidFill>
                <a:latin typeface="Times New Roman"/>
                <a:cs typeface="Times New Roman"/>
              </a:defRPr>
            </a:lvl1p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45207" y="328421"/>
            <a:ext cx="8101584" cy="696594"/>
          </a:xfrm>
          <a:prstGeom prst="rect">
            <a:avLst/>
          </a:prstGeom>
        </p:spPr>
        <p:txBody>
          <a:bodyPr wrap="square" lIns="0" tIns="0" rIns="0" bIns="0">
            <a:spAutoFit/>
          </a:bodyPr>
          <a:lstStyle>
            <a:lvl1pPr>
              <a:defRPr sz="4400" b="0"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681329" y="1151077"/>
            <a:ext cx="10829340" cy="3441065"/>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10464" y="6671533"/>
            <a:ext cx="1682114" cy="204470"/>
          </a:xfrm>
          <a:prstGeom prst="rect">
            <a:avLst/>
          </a:prstGeom>
        </p:spPr>
        <p:txBody>
          <a:bodyPr wrap="square" lIns="0" tIns="0" rIns="0" bIns="0">
            <a:spAutoFit/>
          </a:bodyPr>
          <a:lstStyle>
            <a:lvl1pPr>
              <a:defRPr sz="1200" b="0" i="0">
                <a:solidFill>
                  <a:schemeClr val="tx1"/>
                </a:solidFill>
                <a:latin typeface="Times New Roman"/>
                <a:cs typeface="Times New Roman"/>
              </a:defRPr>
            </a:lvl1p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5/30/2019</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5.xml"/><Relationship Id="rId5" Type="http://schemas.openxmlformats.org/officeDocument/2006/relationships/image" Target="../media/image60.jp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5.xml"/><Relationship Id="rId5" Type="http://schemas.openxmlformats.org/officeDocument/2006/relationships/image" Target="../media/image73.jp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5.xml"/><Relationship Id="rId5" Type="http://schemas.openxmlformats.org/officeDocument/2006/relationships/image" Target="../media/image83.jp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40.png"/><Relationship Id="rId7"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5.xml"/><Relationship Id="rId5" Type="http://schemas.openxmlformats.org/officeDocument/2006/relationships/image" Target="../media/image98.jp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png"/><Relationship Id="rId1" Type="http://schemas.openxmlformats.org/officeDocument/2006/relationships/slideLayout" Target="../slideLayouts/slideLayout5.xml"/><Relationship Id="rId5" Type="http://schemas.openxmlformats.org/officeDocument/2006/relationships/image" Target="../media/image102.jp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jpg"/><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 Id="rId4" Type="http://schemas.openxmlformats.org/officeDocument/2006/relationships/image" Target="../media/image115.png"/></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5.xml"/><Relationship Id="rId5" Type="http://schemas.openxmlformats.org/officeDocument/2006/relationships/image" Target="../media/image120.png"/><Relationship Id="rId4" Type="http://schemas.openxmlformats.org/officeDocument/2006/relationships/image" Target="../media/image119.png"/></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8.xml.rels><?xml version="1.0" encoding="UTF-8" standalone="yes"?>
<Relationships xmlns="http://schemas.openxmlformats.org/package/2006/relationships"><Relationship Id="rId8" Type="http://schemas.openxmlformats.org/officeDocument/2006/relationships/image" Target="../media/image133.jp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jpg"/><Relationship Id="rId5" Type="http://schemas.openxmlformats.org/officeDocument/2006/relationships/image" Target="../media/image130.png"/><Relationship Id="rId10" Type="http://schemas.openxmlformats.org/officeDocument/2006/relationships/image" Target="../media/image135.jpg"/><Relationship Id="rId4" Type="http://schemas.openxmlformats.org/officeDocument/2006/relationships/image" Target="../media/image129.png"/><Relationship Id="rId9" Type="http://schemas.openxmlformats.org/officeDocument/2006/relationships/image" Target="../media/image134.png"/></Relationships>
</file>

<file path=ppt/slides/_rels/slide59.xml.rels><?xml version="1.0" encoding="UTF-8" standalone="yes"?>
<Relationships xmlns="http://schemas.openxmlformats.org/package/2006/relationships"><Relationship Id="rId8" Type="http://schemas.openxmlformats.org/officeDocument/2006/relationships/image" Target="../media/image140.jpg"/><Relationship Id="rId3" Type="http://schemas.openxmlformats.org/officeDocument/2006/relationships/image" Target="../media/image136.png"/><Relationship Id="rId7" Type="http://schemas.openxmlformats.org/officeDocument/2006/relationships/image" Target="../media/image139.jp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jpg"/><Relationship Id="rId11" Type="http://schemas.openxmlformats.org/officeDocument/2006/relationships/image" Target="../media/image143.jpg"/><Relationship Id="rId5" Type="http://schemas.openxmlformats.org/officeDocument/2006/relationships/image" Target="../media/image138.png"/><Relationship Id="rId10" Type="http://schemas.openxmlformats.org/officeDocument/2006/relationships/image" Target="../media/image142.jpg"/><Relationship Id="rId4" Type="http://schemas.openxmlformats.org/officeDocument/2006/relationships/image" Target="../media/image137.png"/><Relationship Id="rId9" Type="http://schemas.openxmlformats.org/officeDocument/2006/relationships/image" Target="../media/image141.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8"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185902" y="0"/>
            <a:ext cx="12700" cy="6858000"/>
          </a:xfrm>
          <a:custGeom>
            <a:avLst/>
            <a:gdLst/>
            <a:ahLst/>
            <a:cxnLst/>
            <a:rect l="l" t="t" r="r" b="b"/>
            <a:pathLst>
              <a:path w="12700" h="6858000">
                <a:moveTo>
                  <a:pt x="0" y="6857998"/>
                </a:moveTo>
                <a:lnTo>
                  <a:pt x="12192" y="6857998"/>
                </a:lnTo>
                <a:lnTo>
                  <a:pt x="12192" y="0"/>
                </a:lnTo>
                <a:lnTo>
                  <a:pt x="0" y="0"/>
                </a:lnTo>
                <a:lnTo>
                  <a:pt x="0" y="6857998"/>
                </a:lnTo>
                <a:close/>
              </a:path>
            </a:pathLst>
          </a:custGeom>
          <a:solidFill>
            <a:srgbClr val="000000"/>
          </a:solidFill>
        </p:spPr>
        <p:txBody>
          <a:bodyPr wrap="square" lIns="0" tIns="0" rIns="0" bIns="0" rtlCol="0"/>
          <a:lstStyle/>
          <a:p>
            <a:endParaRPr/>
          </a:p>
        </p:txBody>
      </p:sp>
      <p:sp>
        <p:nvSpPr>
          <p:cNvPr id="4" name="object 4"/>
          <p:cNvSpPr/>
          <p:nvPr/>
        </p:nvSpPr>
        <p:spPr>
          <a:xfrm>
            <a:off x="7788402" y="0"/>
            <a:ext cx="2315717" cy="68579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078735" y="0"/>
            <a:ext cx="2315717" cy="685799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221992" y="0"/>
            <a:ext cx="7738871" cy="691590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863595" y="1840992"/>
            <a:ext cx="6501383" cy="1941575"/>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2915411" y="1862327"/>
            <a:ext cx="6397751" cy="183794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3053460" y="2001392"/>
            <a:ext cx="6121388" cy="1561210"/>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2673095" y="3570732"/>
            <a:ext cx="6900672" cy="1613915"/>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2724911" y="3592067"/>
            <a:ext cx="6797040" cy="1510284"/>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2864002" y="3731005"/>
            <a:ext cx="6519900" cy="1232840"/>
          </a:xfrm>
          <a:prstGeom prst="rect">
            <a:avLst/>
          </a:prstGeom>
          <a:blipFill>
            <a:blip r:embed="rId11" cstate="print"/>
            <a:stretch>
              <a:fillRect/>
            </a:stretch>
          </a:blipFill>
        </p:spPr>
        <p:txBody>
          <a:bodyPr wrap="square" lIns="0" tIns="0" rIns="0" bIns="0" rtlCol="0"/>
          <a:lstStyle/>
          <a:p>
            <a:endParaRPr/>
          </a:p>
        </p:txBody>
      </p:sp>
      <p:sp>
        <p:nvSpPr>
          <p:cNvPr id="13" name="object 13"/>
          <p:cNvSpPr txBox="1">
            <a:spLocks noGrp="1"/>
          </p:cNvSpPr>
          <p:nvPr>
            <p:ph type="title"/>
          </p:nvPr>
        </p:nvSpPr>
        <p:spPr>
          <a:xfrm>
            <a:off x="4019169" y="310718"/>
            <a:ext cx="3856354" cy="1489075"/>
          </a:xfrm>
          <a:prstGeom prst="rect">
            <a:avLst/>
          </a:prstGeom>
        </p:spPr>
        <p:txBody>
          <a:bodyPr vert="horz" wrap="square" lIns="0" tIns="12700" rIns="0" bIns="0" rtlCol="0">
            <a:spAutoFit/>
          </a:bodyPr>
          <a:lstStyle/>
          <a:p>
            <a:pPr marL="12700">
              <a:lnSpc>
                <a:spcPct val="100000"/>
              </a:lnSpc>
              <a:spcBef>
                <a:spcPts val="100"/>
              </a:spcBef>
            </a:pPr>
            <a:r>
              <a:rPr sz="9600" i="1" spc="-980" dirty="0">
                <a:latin typeface="Times New Roman"/>
                <a:cs typeface="Times New Roman"/>
              </a:rPr>
              <a:t>Georgia’s</a:t>
            </a:r>
            <a:endParaRPr sz="9600">
              <a:latin typeface="Times New Roman"/>
              <a:cs typeface="Times New Roman"/>
            </a:endParaRPr>
          </a:p>
        </p:txBody>
      </p:sp>
      <p:sp>
        <p:nvSpPr>
          <p:cNvPr id="14" name="object 14"/>
          <p:cNvSpPr/>
          <p:nvPr/>
        </p:nvSpPr>
        <p:spPr>
          <a:xfrm>
            <a:off x="12181331" y="0"/>
            <a:ext cx="12700" cy="6858000"/>
          </a:xfrm>
          <a:custGeom>
            <a:avLst/>
            <a:gdLst/>
            <a:ahLst/>
            <a:cxnLst/>
            <a:rect l="l" t="t" r="r" b="b"/>
            <a:pathLst>
              <a:path w="12700" h="6858000">
                <a:moveTo>
                  <a:pt x="0" y="6857998"/>
                </a:moveTo>
                <a:lnTo>
                  <a:pt x="12192" y="6857998"/>
                </a:lnTo>
                <a:lnTo>
                  <a:pt x="12192" y="0"/>
                </a:lnTo>
                <a:lnTo>
                  <a:pt x="0" y="0"/>
                </a:lnTo>
                <a:lnTo>
                  <a:pt x="0" y="6857998"/>
                </a:lnTo>
                <a:close/>
              </a:path>
            </a:pathLst>
          </a:custGeom>
          <a:solidFill>
            <a:srgbClr val="000000"/>
          </a:solidFill>
        </p:spPr>
        <p:txBody>
          <a:bodyPr wrap="square" lIns="0" tIns="0" rIns="0" bIns="0" rtlCol="0"/>
          <a:lstStyle/>
          <a:p>
            <a:endParaRPr/>
          </a:p>
        </p:txBody>
      </p:sp>
      <p:sp>
        <p:nvSpPr>
          <p:cNvPr id="15" name="object 15"/>
          <p:cNvSpPr/>
          <p:nvPr/>
        </p:nvSpPr>
        <p:spPr>
          <a:xfrm>
            <a:off x="10288523" y="5042915"/>
            <a:ext cx="1624583" cy="1624584"/>
          </a:xfrm>
          <a:prstGeom prst="rect">
            <a:avLst/>
          </a:prstGeom>
          <a:blipFill>
            <a:blip r:embed="rId12" cstate="print"/>
            <a:stretch>
              <a:fillRect/>
            </a:stretch>
          </a:blipFill>
        </p:spPr>
        <p:txBody>
          <a:bodyPr wrap="square" lIns="0" tIns="0" rIns="0" bIns="0" rtlCol="0"/>
          <a:lstStyle/>
          <a:p>
            <a:endParaRPr/>
          </a:p>
        </p:txBody>
      </p:sp>
      <p:sp>
        <p:nvSpPr>
          <p:cNvPr id="16" name="object 16"/>
          <p:cNvSpPr/>
          <p:nvPr/>
        </p:nvSpPr>
        <p:spPr>
          <a:xfrm>
            <a:off x="10369295" y="5123688"/>
            <a:ext cx="1463040" cy="1463040"/>
          </a:xfrm>
          <a:prstGeom prst="rect">
            <a:avLst/>
          </a:prstGeom>
          <a:blipFill>
            <a:blip r:embed="rId13" cstate="print"/>
            <a:stretch>
              <a:fillRect/>
            </a:stretch>
          </a:blipFill>
        </p:spPr>
        <p:txBody>
          <a:bodyPr wrap="square" lIns="0" tIns="0" rIns="0" bIns="0" rtlCol="0"/>
          <a:lstStyle/>
          <a:p>
            <a:endParaRPr/>
          </a:p>
        </p:txBody>
      </p:sp>
      <p:sp>
        <p:nvSpPr>
          <p:cNvPr id="17" name="object 17"/>
          <p:cNvSpPr txBox="1"/>
          <p:nvPr/>
        </p:nvSpPr>
        <p:spPr>
          <a:xfrm>
            <a:off x="95199" y="6652666"/>
            <a:ext cx="1682114" cy="208279"/>
          </a:xfrm>
          <a:prstGeom prst="rect">
            <a:avLst/>
          </a:prstGeom>
        </p:spPr>
        <p:txBody>
          <a:bodyPr vert="horz" wrap="square" lIns="0" tIns="12700" rIns="0" bIns="0" rtlCol="0">
            <a:spAutoFit/>
          </a:bodyPr>
          <a:lstStyle/>
          <a:p>
            <a:pPr marL="12700">
              <a:lnSpc>
                <a:spcPct val="100000"/>
              </a:lnSpc>
              <a:spcBef>
                <a:spcPts val="10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
        <p:nvSpPr>
          <p:cNvPr id="18" name="object 18"/>
          <p:cNvSpPr txBox="1"/>
          <p:nvPr/>
        </p:nvSpPr>
        <p:spPr>
          <a:xfrm>
            <a:off x="5090540" y="6280505"/>
            <a:ext cx="1705610" cy="574040"/>
          </a:xfrm>
          <a:prstGeom prst="rect">
            <a:avLst/>
          </a:prstGeom>
        </p:spPr>
        <p:txBody>
          <a:bodyPr vert="horz" wrap="square" lIns="0" tIns="12700" rIns="0" bIns="0" rtlCol="0">
            <a:spAutoFit/>
          </a:bodyPr>
          <a:lstStyle/>
          <a:p>
            <a:pPr marL="12700">
              <a:lnSpc>
                <a:spcPct val="100000"/>
              </a:lnSpc>
              <a:spcBef>
                <a:spcPts val="100"/>
              </a:spcBef>
            </a:pPr>
            <a:r>
              <a:rPr sz="3600" spc="315" dirty="0">
                <a:latin typeface="Times New Roman"/>
                <a:cs typeface="Times New Roman"/>
              </a:rPr>
              <a:t>S</a:t>
            </a:r>
            <a:r>
              <a:rPr sz="3600" spc="320" dirty="0">
                <a:latin typeface="Times New Roman"/>
                <a:cs typeface="Times New Roman"/>
              </a:rPr>
              <a:t>S</a:t>
            </a:r>
            <a:r>
              <a:rPr sz="3600" spc="195" dirty="0">
                <a:latin typeface="Times New Roman"/>
                <a:cs typeface="Times New Roman"/>
              </a:rPr>
              <a:t>8G1c</a:t>
            </a:r>
            <a:endParaRPr sz="3600">
              <a:latin typeface="Times New Roman"/>
              <a:cs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3444" y="185928"/>
            <a:ext cx="1377950" cy="11729085"/>
          </a:xfrm>
          <a:custGeom>
            <a:avLst/>
            <a:gdLst/>
            <a:ahLst/>
            <a:cxnLst/>
            <a:rect l="l" t="t" r="r" b="b"/>
            <a:pathLst>
              <a:path w="1377950" h="11729085">
                <a:moveTo>
                  <a:pt x="1377696" y="11728704"/>
                </a:moveTo>
                <a:lnTo>
                  <a:pt x="1377696" y="0"/>
                </a:lnTo>
                <a:lnTo>
                  <a:pt x="0" y="0"/>
                </a:lnTo>
                <a:lnTo>
                  <a:pt x="0" y="11728704"/>
                </a:lnTo>
                <a:lnTo>
                  <a:pt x="1377696" y="11728704"/>
                </a:lnTo>
                <a:close/>
              </a:path>
            </a:pathLst>
          </a:custGeom>
          <a:solidFill>
            <a:srgbClr val="E7E6E6"/>
          </a:solidFill>
        </p:spPr>
        <p:txBody>
          <a:bodyPr wrap="square" lIns="0" tIns="0" rIns="0" bIns="0" rtlCol="0"/>
          <a:lstStyle/>
          <a:p>
            <a:endParaRPr/>
          </a:p>
        </p:txBody>
      </p:sp>
      <p:sp>
        <p:nvSpPr>
          <p:cNvPr id="3" name="object 3"/>
          <p:cNvSpPr/>
          <p:nvPr/>
        </p:nvSpPr>
        <p:spPr>
          <a:xfrm>
            <a:off x="425196" y="2087879"/>
            <a:ext cx="1014983" cy="790041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41198" y="2125472"/>
            <a:ext cx="939673" cy="7824851"/>
          </a:xfrm>
          <a:prstGeom prst="rect">
            <a:avLst/>
          </a:prstGeom>
          <a:blipFill>
            <a:blip r:embed="rId3" cstate="print"/>
            <a:stretch>
              <a:fillRect/>
            </a:stretch>
          </a:blipFill>
        </p:spPr>
        <p:txBody>
          <a:bodyPr wrap="square" lIns="0" tIns="0" rIns="0" bIns="0" rtlCol="0"/>
          <a:lstStyle/>
          <a:p>
            <a:endParaRPr/>
          </a:p>
        </p:txBody>
      </p:sp>
      <p:graphicFrame>
        <p:nvGraphicFramePr>
          <p:cNvPr id="5" name="object 5"/>
          <p:cNvGraphicFramePr>
            <a:graphicFrameLocks noGrp="1"/>
          </p:cNvGraphicFramePr>
          <p:nvPr/>
        </p:nvGraphicFramePr>
        <p:xfrm>
          <a:off x="105155" y="166115"/>
          <a:ext cx="6643370" cy="11767185"/>
        </p:xfrm>
        <a:graphic>
          <a:graphicData uri="http://schemas.openxmlformats.org/drawingml/2006/table">
            <a:tbl>
              <a:tblPr firstRow="1" bandRow="1">
                <a:tableStyleId>{2D5ABB26-0587-4C30-8999-92F81FD0307C}</a:tableStyleId>
              </a:tblPr>
              <a:tblGrid>
                <a:gridCol w="1376680">
                  <a:extLst>
                    <a:ext uri="{9D8B030D-6E8A-4147-A177-3AD203B41FA5}">
                      <a16:colId xmlns:a16="http://schemas.microsoft.com/office/drawing/2014/main" val="20000"/>
                    </a:ext>
                  </a:extLst>
                </a:gridCol>
                <a:gridCol w="5204460">
                  <a:extLst>
                    <a:ext uri="{9D8B030D-6E8A-4147-A177-3AD203B41FA5}">
                      <a16:colId xmlns:a16="http://schemas.microsoft.com/office/drawing/2014/main" val="20001"/>
                    </a:ext>
                  </a:extLst>
                </a:gridCol>
              </a:tblGrid>
              <a:tr h="3840479">
                <a:tc rowSpan="3">
                  <a:txBody>
                    <a:bodyPr/>
                    <a:lstStyle/>
                    <a:p>
                      <a:pPr>
                        <a:lnSpc>
                          <a:spcPct val="100000"/>
                        </a:lnSpc>
                      </a:pPr>
                      <a:endParaRPr sz="4000">
                        <a:latin typeface="Times New Roman"/>
                        <a:cs typeface="Times New Roman"/>
                      </a:endParaRPr>
                    </a:p>
                  </a:txBody>
                  <a:tcPr marL="0" marR="0" marT="0" marB="0">
                    <a:lnL w="53975">
                      <a:solidFill>
                        <a:srgbClr val="000000"/>
                      </a:solidFill>
                      <a:prstDash val="solid"/>
                    </a:lnL>
                    <a:lnR w="28575">
                      <a:solidFill>
                        <a:srgbClr val="000000"/>
                      </a:solidFill>
                      <a:prstDash val="solid"/>
                    </a:lnR>
                    <a:lnT w="53975">
                      <a:solidFill>
                        <a:srgbClr val="000000"/>
                      </a:solidFill>
                      <a:prstDash val="solid"/>
                    </a:lnT>
                    <a:lnB w="53975">
                      <a:solidFill>
                        <a:srgbClr val="000000"/>
                      </a:solidFill>
                      <a:prstDash val="solid"/>
                    </a:lnB>
                  </a:tcPr>
                </a:tc>
                <a:tc>
                  <a:txBody>
                    <a:bodyPr/>
                    <a:lstStyle/>
                    <a:p>
                      <a:pPr>
                        <a:lnSpc>
                          <a:spcPct val="100000"/>
                        </a:lnSpc>
                        <a:spcBef>
                          <a:spcPts val="25"/>
                        </a:spcBef>
                      </a:pPr>
                      <a:endParaRPr sz="8050">
                        <a:latin typeface="Times New Roman"/>
                        <a:cs typeface="Times New Roman"/>
                      </a:endParaRPr>
                    </a:p>
                    <a:p>
                      <a:pPr marL="54610">
                        <a:lnSpc>
                          <a:spcPct val="100000"/>
                        </a:lnSpc>
                      </a:pPr>
                      <a:r>
                        <a:rPr sz="4800" b="1" spc="735" dirty="0">
                          <a:latin typeface="Times New Roman"/>
                          <a:cs typeface="Times New Roman"/>
                        </a:rPr>
                        <a:t>Chattahoochee</a:t>
                      </a:r>
                      <a:endParaRPr sz="4800">
                        <a:latin typeface="Times New Roman"/>
                        <a:cs typeface="Times New Roman"/>
                      </a:endParaRPr>
                    </a:p>
                    <a:p>
                      <a:pPr marL="1669414">
                        <a:lnSpc>
                          <a:spcPct val="100000"/>
                        </a:lnSpc>
                        <a:spcBef>
                          <a:spcPts val="5"/>
                        </a:spcBef>
                      </a:pPr>
                      <a:r>
                        <a:rPr sz="4800" b="1" spc="400" dirty="0">
                          <a:latin typeface="Times New Roman"/>
                          <a:cs typeface="Times New Roman"/>
                        </a:rPr>
                        <a:t>River</a:t>
                      </a:r>
                      <a:endParaRPr sz="4800">
                        <a:latin typeface="Times New Roman"/>
                        <a:cs typeface="Times New Roman"/>
                      </a:endParaRPr>
                    </a:p>
                  </a:txBody>
                  <a:tcPr marL="0" marR="0" marT="3175" marB="0">
                    <a:lnL w="28575">
                      <a:solidFill>
                        <a:srgbClr val="000000"/>
                      </a:solidFill>
                      <a:prstDash val="solid"/>
                    </a:lnL>
                    <a:lnR w="53975">
                      <a:solidFill>
                        <a:srgbClr val="000000"/>
                      </a:solidFill>
                      <a:prstDash val="solid"/>
                    </a:lnR>
                    <a:lnT w="53975">
                      <a:solidFill>
                        <a:srgbClr val="000000"/>
                      </a:solidFill>
                      <a:prstDash val="solid"/>
                    </a:lnT>
                    <a:lnB w="28575">
                      <a:solidFill>
                        <a:srgbClr val="000000"/>
                      </a:solidFill>
                      <a:prstDash val="solid"/>
                    </a:lnB>
                  </a:tcPr>
                </a:tc>
                <a:extLst>
                  <a:ext uri="{0D108BD9-81ED-4DB2-BD59-A6C34878D82A}">
                    <a16:rowId xmlns:a16="http://schemas.microsoft.com/office/drawing/2014/main" val="10000"/>
                  </a:ext>
                </a:extLst>
              </a:tr>
              <a:tr h="4025900">
                <a:tc vMerge="1">
                  <a:txBody>
                    <a:bodyPr/>
                    <a:lstStyle/>
                    <a:p>
                      <a:endParaRPr/>
                    </a:p>
                  </a:txBody>
                  <a:tcPr marL="0" marR="0" marT="0" marB="0">
                    <a:lnL w="53975">
                      <a:solidFill>
                        <a:srgbClr val="000000"/>
                      </a:solidFill>
                      <a:prstDash val="solid"/>
                    </a:lnL>
                    <a:lnR w="28575">
                      <a:solidFill>
                        <a:srgbClr val="000000"/>
                      </a:solidFill>
                      <a:prstDash val="solid"/>
                    </a:lnR>
                    <a:lnT w="53975">
                      <a:solidFill>
                        <a:srgbClr val="000000"/>
                      </a:solidFill>
                      <a:prstDash val="solid"/>
                    </a:lnT>
                    <a:lnB w="53975">
                      <a:solidFill>
                        <a:srgbClr val="000000"/>
                      </a:solidFill>
                      <a:prstDash val="solid"/>
                    </a:lnB>
                  </a:tcPr>
                </a:tc>
                <a:tc>
                  <a:txBody>
                    <a:bodyPr/>
                    <a:lstStyle/>
                    <a:p>
                      <a:pPr>
                        <a:lnSpc>
                          <a:spcPct val="100000"/>
                        </a:lnSpc>
                        <a:spcBef>
                          <a:spcPts val="5"/>
                        </a:spcBef>
                      </a:pPr>
                      <a:endParaRPr sz="8150">
                        <a:latin typeface="Times New Roman"/>
                        <a:cs typeface="Times New Roman"/>
                      </a:endParaRPr>
                    </a:p>
                    <a:p>
                      <a:pPr marL="1656714" marR="760095" indent="-847725">
                        <a:lnSpc>
                          <a:spcPct val="100000"/>
                        </a:lnSpc>
                      </a:pPr>
                      <a:r>
                        <a:rPr sz="5400" b="1" dirty="0">
                          <a:latin typeface="Times New Roman"/>
                          <a:cs typeface="Times New Roman"/>
                        </a:rPr>
                        <a:t>S</a:t>
                      </a:r>
                      <a:r>
                        <a:rPr sz="5400" b="1" spc="20" dirty="0">
                          <a:latin typeface="Times New Roman"/>
                          <a:cs typeface="Times New Roman"/>
                        </a:rPr>
                        <a:t>a</a:t>
                      </a:r>
                      <a:r>
                        <a:rPr sz="5400" b="1" spc="-215" dirty="0">
                          <a:latin typeface="Times New Roman"/>
                          <a:cs typeface="Times New Roman"/>
                        </a:rPr>
                        <a:t>v</a:t>
                      </a:r>
                      <a:r>
                        <a:rPr sz="5400" b="1" dirty="0">
                          <a:latin typeface="Times New Roman"/>
                          <a:cs typeface="Times New Roman"/>
                        </a:rPr>
                        <a:t>annah  </a:t>
                      </a:r>
                      <a:r>
                        <a:rPr sz="5400" b="1" spc="459" dirty="0">
                          <a:latin typeface="Times New Roman"/>
                          <a:cs typeface="Times New Roman"/>
                        </a:rPr>
                        <a:t>River</a:t>
                      </a:r>
                      <a:endParaRPr sz="5400">
                        <a:latin typeface="Times New Roman"/>
                        <a:cs typeface="Times New Roman"/>
                      </a:endParaRPr>
                    </a:p>
                  </a:txBody>
                  <a:tcPr marL="0" marR="0" marT="635" marB="0">
                    <a:lnL w="28575">
                      <a:solidFill>
                        <a:srgbClr val="000000"/>
                      </a:solidFill>
                      <a:prstDash val="solid"/>
                    </a:lnL>
                    <a:lnR w="539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1"/>
                  </a:ext>
                </a:extLst>
              </a:tr>
              <a:tr h="3855720">
                <a:tc vMerge="1">
                  <a:txBody>
                    <a:bodyPr/>
                    <a:lstStyle/>
                    <a:p>
                      <a:endParaRPr/>
                    </a:p>
                  </a:txBody>
                  <a:tcPr marL="0" marR="0" marT="0" marB="0">
                    <a:lnL w="53975">
                      <a:solidFill>
                        <a:srgbClr val="000000"/>
                      </a:solidFill>
                      <a:prstDash val="solid"/>
                    </a:lnL>
                    <a:lnR w="28575">
                      <a:solidFill>
                        <a:srgbClr val="000000"/>
                      </a:solidFill>
                      <a:prstDash val="solid"/>
                    </a:lnR>
                    <a:lnT w="53975">
                      <a:solidFill>
                        <a:srgbClr val="000000"/>
                      </a:solidFill>
                      <a:prstDash val="solid"/>
                    </a:lnT>
                    <a:lnB w="53975">
                      <a:solidFill>
                        <a:srgbClr val="000000"/>
                      </a:solidFill>
                      <a:prstDash val="solid"/>
                    </a:lnB>
                  </a:tcPr>
                </a:tc>
                <a:tc>
                  <a:txBody>
                    <a:bodyPr/>
                    <a:lstStyle/>
                    <a:p>
                      <a:pPr>
                        <a:lnSpc>
                          <a:spcPct val="100000"/>
                        </a:lnSpc>
                      </a:pPr>
                      <a:endParaRPr sz="6700">
                        <a:latin typeface="Times New Roman"/>
                        <a:cs typeface="Times New Roman"/>
                      </a:endParaRPr>
                    </a:p>
                    <a:p>
                      <a:pPr marL="1379220" marR="1243330" indent="-109855">
                        <a:lnSpc>
                          <a:spcPct val="100000"/>
                        </a:lnSpc>
                      </a:pPr>
                      <a:r>
                        <a:rPr sz="5400" b="1" dirty="0">
                          <a:latin typeface="Times New Roman"/>
                          <a:cs typeface="Times New Roman"/>
                        </a:rPr>
                        <a:t>B</a:t>
                      </a:r>
                      <a:r>
                        <a:rPr sz="5400" b="1" spc="15" dirty="0">
                          <a:latin typeface="Times New Roman"/>
                          <a:cs typeface="Times New Roman"/>
                        </a:rPr>
                        <a:t>a</a:t>
                      </a:r>
                      <a:r>
                        <a:rPr sz="5400" b="1" dirty="0">
                          <a:latin typeface="Times New Roman"/>
                          <a:cs typeface="Times New Roman"/>
                        </a:rPr>
                        <a:t>r</a:t>
                      </a:r>
                      <a:r>
                        <a:rPr sz="5400" b="1" spc="10" dirty="0">
                          <a:latin typeface="Times New Roman"/>
                          <a:cs typeface="Times New Roman"/>
                        </a:rPr>
                        <a:t>r</a:t>
                      </a:r>
                      <a:r>
                        <a:rPr sz="5400" b="1" spc="-5" dirty="0">
                          <a:latin typeface="Times New Roman"/>
                          <a:cs typeface="Times New Roman"/>
                        </a:rPr>
                        <a:t>ier  </a:t>
                      </a:r>
                      <a:r>
                        <a:rPr sz="5400" b="1" spc="409" dirty="0">
                          <a:latin typeface="Times New Roman"/>
                          <a:cs typeface="Times New Roman"/>
                        </a:rPr>
                        <a:t>Islands</a:t>
                      </a:r>
                      <a:endParaRPr sz="5400">
                        <a:latin typeface="Times New Roman"/>
                        <a:cs typeface="Times New Roman"/>
                      </a:endParaRPr>
                    </a:p>
                  </a:txBody>
                  <a:tcPr marL="0" marR="0" marT="0" marB="0">
                    <a:lnL w="28575">
                      <a:solidFill>
                        <a:srgbClr val="000000"/>
                      </a:solidFill>
                      <a:prstDash val="solid"/>
                    </a:lnL>
                    <a:lnR w="53975">
                      <a:solidFill>
                        <a:srgbClr val="000000"/>
                      </a:solidFill>
                      <a:prstDash val="solid"/>
                    </a:lnR>
                    <a:lnT w="28575">
                      <a:solidFill>
                        <a:srgbClr val="000000"/>
                      </a:solidFill>
                      <a:prstDash val="solid"/>
                    </a:lnT>
                    <a:lnB w="53975">
                      <a:solidFill>
                        <a:srgbClr val="000000"/>
                      </a:solidFill>
                      <a:prstDash val="solid"/>
                    </a:lnB>
                  </a:tcPr>
                </a:tc>
                <a:extLst>
                  <a:ext uri="{0D108BD9-81ED-4DB2-BD59-A6C34878D82A}">
                    <a16:rowId xmlns:a16="http://schemas.microsoft.com/office/drawing/2014/main" val="10002"/>
                  </a:ext>
                </a:extLst>
              </a:tr>
            </a:tbl>
          </a:graphicData>
        </a:graphic>
      </p:graphicFrame>
      <p:sp>
        <p:nvSpPr>
          <p:cNvPr id="6" name="object 6"/>
          <p:cNvSpPr txBox="1"/>
          <p:nvPr/>
        </p:nvSpPr>
        <p:spPr>
          <a:xfrm>
            <a:off x="78739" y="11949451"/>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38627" y="222504"/>
            <a:ext cx="4930139" cy="6858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67710" y="234822"/>
            <a:ext cx="4872736" cy="62814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757159" y="411480"/>
            <a:ext cx="292607" cy="19202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785354" y="424180"/>
            <a:ext cx="234950" cy="13385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135111" y="219456"/>
            <a:ext cx="1165859" cy="57150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164194" y="232156"/>
            <a:ext cx="1108075" cy="514096"/>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78129" y="124205"/>
            <a:ext cx="11729085" cy="6583680"/>
          </a:xfrm>
          <a:custGeom>
            <a:avLst/>
            <a:gdLst/>
            <a:ahLst/>
            <a:cxnLst/>
            <a:rect l="l" t="t" r="r" b="b"/>
            <a:pathLst>
              <a:path w="11729085" h="6583680">
                <a:moveTo>
                  <a:pt x="0" y="6583680"/>
                </a:moveTo>
                <a:lnTo>
                  <a:pt x="11728704" y="6583680"/>
                </a:lnTo>
                <a:lnTo>
                  <a:pt x="11728704" y="0"/>
                </a:lnTo>
                <a:lnTo>
                  <a:pt x="0" y="0"/>
                </a:lnTo>
                <a:lnTo>
                  <a:pt x="0" y="6583680"/>
                </a:lnTo>
                <a:close/>
              </a:path>
            </a:pathLst>
          </a:custGeom>
          <a:ln w="38100">
            <a:solidFill>
              <a:srgbClr val="000000"/>
            </a:solidFill>
          </a:ln>
        </p:spPr>
        <p:txBody>
          <a:bodyPr wrap="square" lIns="0" tIns="0" rIns="0" bIns="0" rtlCol="0"/>
          <a:lstStyle/>
          <a:p>
            <a:endParaRPr/>
          </a:p>
        </p:txBody>
      </p:sp>
      <p:graphicFrame>
        <p:nvGraphicFramePr>
          <p:cNvPr id="9" name="object 9"/>
          <p:cNvGraphicFramePr>
            <a:graphicFrameLocks noGrp="1"/>
          </p:cNvGraphicFramePr>
          <p:nvPr/>
        </p:nvGraphicFramePr>
        <p:xfrm>
          <a:off x="478027" y="940308"/>
          <a:ext cx="11333480" cy="5494655"/>
        </p:xfrm>
        <a:graphic>
          <a:graphicData uri="http://schemas.openxmlformats.org/drawingml/2006/table">
            <a:tbl>
              <a:tblPr firstRow="1" bandRow="1">
                <a:tableStyleId>{2D5ABB26-0587-4C30-8999-92F81FD0307C}</a:tableStyleId>
              </a:tblPr>
              <a:tblGrid>
                <a:gridCol w="2461895">
                  <a:extLst>
                    <a:ext uri="{9D8B030D-6E8A-4147-A177-3AD203B41FA5}">
                      <a16:colId xmlns:a16="http://schemas.microsoft.com/office/drawing/2014/main" val="20000"/>
                    </a:ext>
                  </a:extLst>
                </a:gridCol>
                <a:gridCol w="8851900">
                  <a:extLst>
                    <a:ext uri="{9D8B030D-6E8A-4147-A177-3AD203B41FA5}">
                      <a16:colId xmlns:a16="http://schemas.microsoft.com/office/drawing/2014/main" val="20001"/>
                    </a:ext>
                  </a:extLst>
                </a:gridCol>
              </a:tblGrid>
              <a:tr h="772795">
                <a:tc>
                  <a:txBody>
                    <a:bodyPr/>
                    <a:lstStyle/>
                    <a:p>
                      <a:pPr marL="97155">
                        <a:lnSpc>
                          <a:spcPct val="100000"/>
                        </a:lnSpc>
                        <a:spcBef>
                          <a:spcPts val="360"/>
                        </a:spcBef>
                      </a:pPr>
                      <a:r>
                        <a:rPr sz="1800" spc="85" dirty="0">
                          <a:latin typeface="Times New Roman"/>
                          <a:cs typeface="Times New Roman"/>
                        </a:rPr>
                        <a:t>Fall</a:t>
                      </a:r>
                      <a:r>
                        <a:rPr sz="1800" spc="65" dirty="0">
                          <a:latin typeface="Times New Roman"/>
                          <a:cs typeface="Times New Roman"/>
                        </a:rPr>
                        <a:t> </a:t>
                      </a:r>
                      <a:r>
                        <a:rPr sz="1800" spc="105" dirty="0">
                          <a:latin typeface="Times New Roman"/>
                          <a:cs typeface="Times New Roman"/>
                        </a:rPr>
                        <a:t>Line</a:t>
                      </a:r>
                      <a:endParaRPr sz="1800">
                        <a:latin typeface="Times New Roman"/>
                        <a:cs typeface="Times New Roman"/>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7790" marR="172085">
                        <a:lnSpc>
                          <a:spcPct val="100000"/>
                        </a:lnSpc>
                        <a:spcBef>
                          <a:spcPts val="315"/>
                        </a:spcBef>
                      </a:pPr>
                      <a:r>
                        <a:rPr sz="1200" spc="135" dirty="0">
                          <a:solidFill>
                            <a:srgbClr val="FF0000"/>
                          </a:solidFill>
                          <a:latin typeface="Times New Roman"/>
                          <a:cs typeface="Times New Roman"/>
                        </a:rPr>
                        <a:t>Area</a:t>
                      </a:r>
                      <a:r>
                        <a:rPr sz="1200" spc="55" dirty="0">
                          <a:solidFill>
                            <a:srgbClr val="FF0000"/>
                          </a:solidFill>
                          <a:latin typeface="Times New Roman"/>
                          <a:cs typeface="Times New Roman"/>
                        </a:rPr>
                        <a:t> </a:t>
                      </a:r>
                      <a:r>
                        <a:rPr sz="1200" spc="160" dirty="0">
                          <a:solidFill>
                            <a:srgbClr val="FF0000"/>
                          </a:solidFill>
                          <a:latin typeface="Times New Roman"/>
                          <a:cs typeface="Times New Roman"/>
                        </a:rPr>
                        <a:t>where</a:t>
                      </a:r>
                      <a:r>
                        <a:rPr sz="1200" spc="45" dirty="0">
                          <a:solidFill>
                            <a:srgbClr val="FF0000"/>
                          </a:solidFill>
                          <a:latin typeface="Times New Roman"/>
                          <a:cs typeface="Times New Roman"/>
                        </a:rPr>
                        <a:t> </a:t>
                      </a:r>
                      <a:r>
                        <a:rPr sz="1200" spc="150" dirty="0">
                          <a:solidFill>
                            <a:srgbClr val="FF0000"/>
                          </a:solidFill>
                          <a:latin typeface="Times New Roman"/>
                          <a:cs typeface="Times New Roman"/>
                        </a:rPr>
                        <a:t>the</a:t>
                      </a:r>
                      <a:r>
                        <a:rPr sz="1200" spc="60" dirty="0">
                          <a:solidFill>
                            <a:srgbClr val="FF0000"/>
                          </a:solidFill>
                          <a:latin typeface="Times New Roman"/>
                          <a:cs typeface="Times New Roman"/>
                        </a:rPr>
                        <a:t> </a:t>
                      </a:r>
                      <a:r>
                        <a:rPr sz="1200" spc="105" dirty="0">
                          <a:solidFill>
                            <a:srgbClr val="FF0000"/>
                          </a:solidFill>
                          <a:latin typeface="Times New Roman"/>
                          <a:cs typeface="Times New Roman"/>
                        </a:rPr>
                        <a:t>Piedmont</a:t>
                      </a:r>
                      <a:r>
                        <a:rPr sz="1200" spc="70" dirty="0">
                          <a:solidFill>
                            <a:srgbClr val="FF0000"/>
                          </a:solidFill>
                          <a:latin typeface="Times New Roman"/>
                          <a:cs typeface="Times New Roman"/>
                        </a:rPr>
                        <a:t> </a:t>
                      </a:r>
                      <a:r>
                        <a:rPr sz="1200" spc="120" dirty="0">
                          <a:solidFill>
                            <a:srgbClr val="FF0000"/>
                          </a:solidFill>
                          <a:latin typeface="Times New Roman"/>
                          <a:cs typeface="Times New Roman"/>
                        </a:rPr>
                        <a:t>and</a:t>
                      </a:r>
                      <a:r>
                        <a:rPr sz="1200" spc="60" dirty="0">
                          <a:solidFill>
                            <a:srgbClr val="FF0000"/>
                          </a:solidFill>
                          <a:latin typeface="Times New Roman"/>
                          <a:cs typeface="Times New Roman"/>
                        </a:rPr>
                        <a:t> </a:t>
                      </a:r>
                      <a:r>
                        <a:rPr sz="1200" spc="110" dirty="0">
                          <a:solidFill>
                            <a:srgbClr val="FF0000"/>
                          </a:solidFill>
                          <a:latin typeface="Times New Roman"/>
                          <a:cs typeface="Times New Roman"/>
                        </a:rPr>
                        <a:t>Coastal</a:t>
                      </a:r>
                      <a:r>
                        <a:rPr sz="1200" spc="60" dirty="0">
                          <a:solidFill>
                            <a:srgbClr val="FF0000"/>
                          </a:solidFill>
                          <a:latin typeface="Times New Roman"/>
                          <a:cs typeface="Times New Roman"/>
                        </a:rPr>
                        <a:t> Plain</a:t>
                      </a:r>
                      <a:r>
                        <a:rPr sz="1200" spc="55" dirty="0">
                          <a:solidFill>
                            <a:srgbClr val="FF0000"/>
                          </a:solidFill>
                          <a:latin typeface="Times New Roman"/>
                          <a:cs typeface="Times New Roman"/>
                        </a:rPr>
                        <a:t> </a:t>
                      </a:r>
                      <a:r>
                        <a:rPr sz="1200" spc="155" dirty="0">
                          <a:solidFill>
                            <a:srgbClr val="FF0000"/>
                          </a:solidFill>
                          <a:latin typeface="Times New Roman"/>
                          <a:cs typeface="Times New Roman"/>
                        </a:rPr>
                        <a:t>meet</a:t>
                      </a:r>
                      <a:r>
                        <a:rPr sz="1200" spc="60" dirty="0">
                          <a:solidFill>
                            <a:srgbClr val="FF0000"/>
                          </a:solidFill>
                          <a:latin typeface="Times New Roman"/>
                          <a:cs typeface="Times New Roman"/>
                        </a:rPr>
                        <a:t> </a:t>
                      </a:r>
                      <a:r>
                        <a:rPr sz="1200" spc="145" dirty="0">
                          <a:solidFill>
                            <a:srgbClr val="FF0000"/>
                          </a:solidFill>
                          <a:latin typeface="Times New Roman"/>
                          <a:cs typeface="Times New Roman"/>
                        </a:rPr>
                        <a:t>that</a:t>
                      </a:r>
                      <a:r>
                        <a:rPr sz="1200" spc="50" dirty="0">
                          <a:solidFill>
                            <a:srgbClr val="FF0000"/>
                          </a:solidFill>
                          <a:latin typeface="Times New Roman"/>
                          <a:cs typeface="Times New Roman"/>
                        </a:rPr>
                        <a:t> </a:t>
                      </a:r>
                      <a:r>
                        <a:rPr sz="1200" spc="160" dirty="0">
                          <a:solidFill>
                            <a:srgbClr val="FF0000"/>
                          </a:solidFill>
                          <a:latin typeface="Times New Roman"/>
                          <a:cs typeface="Times New Roman"/>
                        </a:rPr>
                        <a:t>features</a:t>
                      </a:r>
                      <a:r>
                        <a:rPr sz="1200" spc="40" dirty="0">
                          <a:solidFill>
                            <a:srgbClr val="FF0000"/>
                          </a:solidFill>
                          <a:latin typeface="Times New Roman"/>
                          <a:cs typeface="Times New Roman"/>
                        </a:rPr>
                        <a:t> </a:t>
                      </a:r>
                      <a:r>
                        <a:rPr sz="1200" spc="160" dirty="0">
                          <a:solidFill>
                            <a:srgbClr val="FF0000"/>
                          </a:solidFill>
                          <a:latin typeface="Times New Roman"/>
                          <a:cs typeface="Times New Roman"/>
                        </a:rPr>
                        <a:t>a</a:t>
                      </a:r>
                      <a:r>
                        <a:rPr sz="1200" spc="70" dirty="0">
                          <a:solidFill>
                            <a:srgbClr val="FF0000"/>
                          </a:solidFill>
                          <a:latin typeface="Times New Roman"/>
                          <a:cs typeface="Times New Roman"/>
                        </a:rPr>
                        <a:t> </a:t>
                      </a:r>
                      <a:r>
                        <a:rPr sz="1200" spc="110" dirty="0">
                          <a:solidFill>
                            <a:srgbClr val="FF0000"/>
                          </a:solidFill>
                          <a:latin typeface="Times New Roman"/>
                          <a:cs typeface="Times New Roman"/>
                        </a:rPr>
                        <a:t>rapid</a:t>
                      </a:r>
                      <a:r>
                        <a:rPr sz="1200" spc="55" dirty="0">
                          <a:solidFill>
                            <a:srgbClr val="FF0000"/>
                          </a:solidFill>
                          <a:latin typeface="Times New Roman"/>
                          <a:cs typeface="Times New Roman"/>
                        </a:rPr>
                        <a:t> </a:t>
                      </a:r>
                      <a:r>
                        <a:rPr sz="1200" spc="125" dirty="0">
                          <a:solidFill>
                            <a:srgbClr val="FF0000"/>
                          </a:solidFill>
                          <a:latin typeface="Times New Roman"/>
                          <a:cs typeface="Times New Roman"/>
                        </a:rPr>
                        <a:t>drop</a:t>
                      </a:r>
                      <a:r>
                        <a:rPr sz="1200" spc="70" dirty="0">
                          <a:solidFill>
                            <a:srgbClr val="FF0000"/>
                          </a:solidFill>
                          <a:latin typeface="Times New Roman"/>
                          <a:cs typeface="Times New Roman"/>
                        </a:rPr>
                        <a:t> </a:t>
                      </a:r>
                      <a:r>
                        <a:rPr sz="1200" spc="35" dirty="0">
                          <a:solidFill>
                            <a:srgbClr val="FF0000"/>
                          </a:solidFill>
                          <a:latin typeface="Times New Roman"/>
                          <a:cs typeface="Times New Roman"/>
                        </a:rPr>
                        <a:t>in</a:t>
                      </a:r>
                      <a:r>
                        <a:rPr sz="1200" spc="75" dirty="0">
                          <a:solidFill>
                            <a:srgbClr val="FF0000"/>
                          </a:solidFill>
                          <a:latin typeface="Times New Roman"/>
                          <a:cs typeface="Times New Roman"/>
                        </a:rPr>
                        <a:t> </a:t>
                      </a:r>
                      <a:r>
                        <a:rPr sz="1200" spc="100" dirty="0">
                          <a:solidFill>
                            <a:srgbClr val="FF0000"/>
                          </a:solidFill>
                          <a:latin typeface="Times New Roman"/>
                          <a:cs typeface="Times New Roman"/>
                        </a:rPr>
                        <a:t>elevation</a:t>
                      </a:r>
                      <a:r>
                        <a:rPr sz="1200" spc="55" dirty="0">
                          <a:solidFill>
                            <a:srgbClr val="FF0000"/>
                          </a:solidFill>
                          <a:latin typeface="Times New Roman"/>
                          <a:cs typeface="Times New Roman"/>
                        </a:rPr>
                        <a:t> </a:t>
                      </a:r>
                      <a:r>
                        <a:rPr sz="1200" spc="120" dirty="0">
                          <a:solidFill>
                            <a:srgbClr val="FF0000"/>
                          </a:solidFill>
                          <a:latin typeface="Times New Roman"/>
                          <a:cs typeface="Times New Roman"/>
                        </a:rPr>
                        <a:t>and</a:t>
                      </a:r>
                      <a:r>
                        <a:rPr sz="1200" spc="60" dirty="0">
                          <a:solidFill>
                            <a:srgbClr val="FF0000"/>
                          </a:solidFill>
                          <a:latin typeface="Times New Roman"/>
                          <a:cs typeface="Times New Roman"/>
                        </a:rPr>
                        <a:t> </a:t>
                      </a:r>
                      <a:r>
                        <a:rPr sz="1200" spc="100" dirty="0">
                          <a:solidFill>
                            <a:srgbClr val="FF0000"/>
                          </a:solidFill>
                          <a:latin typeface="Times New Roman"/>
                          <a:cs typeface="Times New Roman"/>
                        </a:rPr>
                        <a:t>many</a:t>
                      </a:r>
                      <a:r>
                        <a:rPr sz="1200" spc="75" dirty="0">
                          <a:solidFill>
                            <a:srgbClr val="FF0000"/>
                          </a:solidFill>
                          <a:latin typeface="Times New Roman"/>
                          <a:cs typeface="Times New Roman"/>
                        </a:rPr>
                        <a:t> </a:t>
                      </a:r>
                      <a:r>
                        <a:rPr sz="1200" spc="110" dirty="0">
                          <a:solidFill>
                            <a:srgbClr val="FF0000"/>
                          </a:solidFill>
                          <a:latin typeface="Times New Roman"/>
                          <a:cs typeface="Times New Roman"/>
                        </a:rPr>
                        <a:t>waterfalls;</a:t>
                      </a:r>
                      <a:r>
                        <a:rPr sz="1200" spc="35" dirty="0">
                          <a:solidFill>
                            <a:srgbClr val="FF0000"/>
                          </a:solidFill>
                          <a:latin typeface="Times New Roman"/>
                          <a:cs typeface="Times New Roman"/>
                        </a:rPr>
                        <a:t> </a:t>
                      </a:r>
                      <a:r>
                        <a:rPr sz="1200" spc="100" dirty="0">
                          <a:solidFill>
                            <a:srgbClr val="FF0000"/>
                          </a:solidFill>
                          <a:latin typeface="Times New Roman"/>
                          <a:cs typeface="Times New Roman"/>
                        </a:rPr>
                        <a:t>many  </a:t>
                      </a:r>
                      <a:r>
                        <a:rPr sz="1200" spc="105" dirty="0">
                          <a:solidFill>
                            <a:srgbClr val="FF0000"/>
                          </a:solidFill>
                          <a:latin typeface="Times New Roman"/>
                          <a:cs typeface="Times New Roman"/>
                        </a:rPr>
                        <a:t>of</a:t>
                      </a:r>
                      <a:r>
                        <a:rPr sz="1200" spc="60" dirty="0">
                          <a:solidFill>
                            <a:srgbClr val="FF0000"/>
                          </a:solidFill>
                          <a:latin typeface="Times New Roman"/>
                          <a:cs typeface="Times New Roman"/>
                        </a:rPr>
                        <a:t> </a:t>
                      </a:r>
                      <a:r>
                        <a:rPr sz="1200" spc="50" dirty="0">
                          <a:solidFill>
                            <a:srgbClr val="FF0000"/>
                          </a:solidFill>
                          <a:latin typeface="Times New Roman"/>
                          <a:cs typeface="Times New Roman"/>
                        </a:rPr>
                        <a:t>GA’s</a:t>
                      </a:r>
                      <a:r>
                        <a:rPr sz="1200" spc="60" dirty="0">
                          <a:solidFill>
                            <a:srgbClr val="FF0000"/>
                          </a:solidFill>
                          <a:latin typeface="Times New Roman"/>
                          <a:cs typeface="Times New Roman"/>
                        </a:rPr>
                        <a:t> </a:t>
                      </a:r>
                      <a:r>
                        <a:rPr sz="1200" spc="110" dirty="0">
                          <a:solidFill>
                            <a:srgbClr val="FF0000"/>
                          </a:solidFill>
                          <a:latin typeface="Times New Roman"/>
                          <a:cs typeface="Times New Roman"/>
                        </a:rPr>
                        <a:t>early</a:t>
                      </a:r>
                      <a:r>
                        <a:rPr sz="1200" spc="45" dirty="0">
                          <a:solidFill>
                            <a:srgbClr val="FF0000"/>
                          </a:solidFill>
                          <a:latin typeface="Times New Roman"/>
                          <a:cs typeface="Times New Roman"/>
                        </a:rPr>
                        <a:t> </a:t>
                      </a:r>
                      <a:r>
                        <a:rPr sz="1200" spc="110" dirty="0">
                          <a:solidFill>
                            <a:srgbClr val="FF0000"/>
                          </a:solidFill>
                          <a:latin typeface="Times New Roman"/>
                          <a:cs typeface="Times New Roman"/>
                        </a:rPr>
                        <a:t>cities</a:t>
                      </a:r>
                      <a:r>
                        <a:rPr sz="1200" spc="45" dirty="0">
                          <a:solidFill>
                            <a:srgbClr val="FF0000"/>
                          </a:solidFill>
                          <a:latin typeface="Times New Roman"/>
                          <a:cs typeface="Times New Roman"/>
                        </a:rPr>
                        <a:t> </a:t>
                      </a:r>
                      <a:r>
                        <a:rPr sz="1200" spc="180" dirty="0">
                          <a:solidFill>
                            <a:srgbClr val="FF0000"/>
                          </a:solidFill>
                          <a:latin typeface="Times New Roman"/>
                          <a:cs typeface="Times New Roman"/>
                        </a:rPr>
                        <a:t>are</a:t>
                      </a:r>
                      <a:r>
                        <a:rPr sz="1200" spc="50" dirty="0">
                          <a:solidFill>
                            <a:srgbClr val="FF0000"/>
                          </a:solidFill>
                          <a:latin typeface="Times New Roman"/>
                          <a:cs typeface="Times New Roman"/>
                        </a:rPr>
                        <a:t> </a:t>
                      </a:r>
                      <a:r>
                        <a:rPr sz="1200" spc="125" dirty="0">
                          <a:solidFill>
                            <a:srgbClr val="FF0000"/>
                          </a:solidFill>
                          <a:latin typeface="Times New Roman"/>
                          <a:cs typeface="Times New Roman"/>
                        </a:rPr>
                        <a:t>located</a:t>
                      </a:r>
                      <a:r>
                        <a:rPr sz="1200" spc="25" dirty="0">
                          <a:solidFill>
                            <a:srgbClr val="FF0000"/>
                          </a:solidFill>
                          <a:latin typeface="Times New Roman"/>
                          <a:cs typeface="Times New Roman"/>
                        </a:rPr>
                        <a:t> </a:t>
                      </a:r>
                      <a:r>
                        <a:rPr sz="1200" spc="85" dirty="0">
                          <a:solidFill>
                            <a:srgbClr val="FF0000"/>
                          </a:solidFill>
                          <a:latin typeface="Times New Roman"/>
                          <a:cs typeface="Times New Roman"/>
                        </a:rPr>
                        <a:t>along</a:t>
                      </a:r>
                      <a:r>
                        <a:rPr sz="1200" spc="60" dirty="0">
                          <a:solidFill>
                            <a:srgbClr val="FF0000"/>
                          </a:solidFill>
                          <a:latin typeface="Times New Roman"/>
                          <a:cs typeface="Times New Roman"/>
                        </a:rPr>
                        <a:t> </a:t>
                      </a:r>
                      <a:r>
                        <a:rPr sz="1200" spc="150" dirty="0">
                          <a:solidFill>
                            <a:srgbClr val="FF0000"/>
                          </a:solidFill>
                          <a:latin typeface="Times New Roman"/>
                          <a:cs typeface="Times New Roman"/>
                        </a:rPr>
                        <a:t>the</a:t>
                      </a:r>
                      <a:r>
                        <a:rPr sz="1200" spc="50" dirty="0">
                          <a:solidFill>
                            <a:srgbClr val="FF0000"/>
                          </a:solidFill>
                          <a:latin typeface="Times New Roman"/>
                          <a:cs typeface="Times New Roman"/>
                        </a:rPr>
                        <a:t> </a:t>
                      </a:r>
                      <a:r>
                        <a:rPr sz="1200" spc="40" dirty="0">
                          <a:solidFill>
                            <a:srgbClr val="FF0000"/>
                          </a:solidFill>
                          <a:latin typeface="Times New Roman"/>
                          <a:cs typeface="Times New Roman"/>
                        </a:rPr>
                        <a:t>Fall</a:t>
                      </a:r>
                      <a:r>
                        <a:rPr sz="1200" spc="50" dirty="0">
                          <a:solidFill>
                            <a:srgbClr val="FF0000"/>
                          </a:solidFill>
                          <a:latin typeface="Times New Roman"/>
                          <a:cs typeface="Times New Roman"/>
                        </a:rPr>
                        <a:t> </a:t>
                      </a:r>
                      <a:r>
                        <a:rPr sz="1200" spc="75" dirty="0">
                          <a:solidFill>
                            <a:srgbClr val="FF0000"/>
                          </a:solidFill>
                          <a:latin typeface="Times New Roman"/>
                          <a:cs typeface="Times New Roman"/>
                        </a:rPr>
                        <a:t>Line</a:t>
                      </a:r>
                      <a:endParaRPr sz="1200">
                        <a:latin typeface="Times New Roman"/>
                        <a:cs typeface="Times New Roman"/>
                      </a:endParaRPr>
                    </a:p>
                  </a:txBody>
                  <a:tcPr marL="0" marR="0" marT="400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1082040">
                <a:tc>
                  <a:txBody>
                    <a:bodyPr/>
                    <a:lstStyle/>
                    <a:p>
                      <a:pPr marL="97155" marR="861060">
                        <a:lnSpc>
                          <a:spcPct val="100000"/>
                        </a:lnSpc>
                        <a:spcBef>
                          <a:spcPts val="360"/>
                        </a:spcBef>
                      </a:pPr>
                      <a:r>
                        <a:rPr sz="1800" dirty="0">
                          <a:latin typeface="Times New Roman"/>
                          <a:cs typeface="Times New Roman"/>
                        </a:rPr>
                        <a:t>O</a:t>
                      </a:r>
                      <a:r>
                        <a:rPr sz="1800" spc="-140" dirty="0">
                          <a:latin typeface="Times New Roman"/>
                          <a:cs typeface="Times New Roman"/>
                        </a:rPr>
                        <a:t>k</a:t>
                      </a:r>
                      <a:r>
                        <a:rPr sz="1800" dirty="0">
                          <a:latin typeface="Times New Roman"/>
                          <a:cs typeface="Times New Roman"/>
                        </a:rPr>
                        <a:t>e</a:t>
                      </a:r>
                      <a:r>
                        <a:rPr sz="1800" spc="-130" dirty="0">
                          <a:latin typeface="Times New Roman"/>
                          <a:cs typeface="Times New Roman"/>
                        </a:rPr>
                        <a:t>f</a:t>
                      </a:r>
                      <a:r>
                        <a:rPr sz="1800" dirty="0">
                          <a:latin typeface="Times New Roman"/>
                          <a:cs typeface="Times New Roman"/>
                        </a:rPr>
                        <a:t>e</a:t>
                      </a:r>
                      <a:r>
                        <a:rPr sz="1800" spc="-30" dirty="0">
                          <a:latin typeface="Times New Roman"/>
                          <a:cs typeface="Times New Roman"/>
                        </a:rPr>
                        <a:t>n</a:t>
                      </a:r>
                      <a:r>
                        <a:rPr sz="1800" spc="-5" dirty="0">
                          <a:latin typeface="Times New Roman"/>
                          <a:cs typeface="Times New Roman"/>
                        </a:rPr>
                        <a:t>o</a:t>
                      </a:r>
                      <a:r>
                        <a:rPr sz="1800" spc="-145" dirty="0">
                          <a:latin typeface="Times New Roman"/>
                          <a:cs typeface="Times New Roman"/>
                        </a:rPr>
                        <a:t>k</a:t>
                      </a:r>
                      <a:r>
                        <a:rPr sz="1800" dirty="0">
                          <a:latin typeface="Times New Roman"/>
                          <a:cs typeface="Times New Roman"/>
                        </a:rPr>
                        <a:t>ee  </a:t>
                      </a:r>
                      <a:r>
                        <a:rPr sz="1800" spc="305" dirty="0">
                          <a:latin typeface="Times New Roman"/>
                          <a:cs typeface="Times New Roman"/>
                        </a:rPr>
                        <a:t>Swamp</a:t>
                      </a:r>
                      <a:endParaRPr sz="1800">
                        <a:latin typeface="Times New Roman"/>
                        <a:cs typeface="Times New Roman"/>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7790" marR="167640">
                        <a:lnSpc>
                          <a:spcPct val="100000"/>
                        </a:lnSpc>
                        <a:spcBef>
                          <a:spcPts val="315"/>
                        </a:spcBef>
                      </a:pPr>
                      <a:r>
                        <a:rPr sz="1200" spc="110" dirty="0">
                          <a:solidFill>
                            <a:srgbClr val="FF0000"/>
                          </a:solidFill>
                          <a:latin typeface="Times New Roman"/>
                          <a:cs typeface="Times New Roman"/>
                        </a:rPr>
                        <a:t>One</a:t>
                      </a:r>
                      <a:r>
                        <a:rPr sz="1200" spc="65" dirty="0">
                          <a:solidFill>
                            <a:srgbClr val="FF0000"/>
                          </a:solidFill>
                          <a:latin typeface="Times New Roman"/>
                          <a:cs typeface="Times New Roman"/>
                        </a:rPr>
                        <a:t> </a:t>
                      </a:r>
                      <a:r>
                        <a:rPr sz="1200" spc="110" dirty="0">
                          <a:solidFill>
                            <a:srgbClr val="FF0000"/>
                          </a:solidFill>
                          <a:latin typeface="Times New Roman"/>
                          <a:cs typeface="Times New Roman"/>
                        </a:rPr>
                        <a:t>of</a:t>
                      </a:r>
                      <a:r>
                        <a:rPr sz="1200" spc="70" dirty="0">
                          <a:solidFill>
                            <a:srgbClr val="FF0000"/>
                          </a:solidFill>
                          <a:latin typeface="Times New Roman"/>
                          <a:cs typeface="Times New Roman"/>
                        </a:rPr>
                        <a:t> </a:t>
                      </a:r>
                      <a:r>
                        <a:rPr sz="1200" spc="150" dirty="0">
                          <a:solidFill>
                            <a:srgbClr val="FF0000"/>
                          </a:solidFill>
                          <a:latin typeface="Times New Roman"/>
                          <a:cs typeface="Times New Roman"/>
                        </a:rPr>
                        <a:t>the</a:t>
                      </a:r>
                      <a:r>
                        <a:rPr sz="1200" spc="55" dirty="0">
                          <a:solidFill>
                            <a:srgbClr val="FF0000"/>
                          </a:solidFill>
                          <a:latin typeface="Times New Roman"/>
                          <a:cs typeface="Times New Roman"/>
                        </a:rPr>
                        <a:t> </a:t>
                      </a:r>
                      <a:r>
                        <a:rPr sz="1200" spc="90" dirty="0">
                          <a:solidFill>
                            <a:srgbClr val="FF0000"/>
                          </a:solidFill>
                          <a:latin typeface="Times New Roman"/>
                          <a:cs typeface="Times New Roman"/>
                        </a:rPr>
                        <a:t>nation’s</a:t>
                      </a:r>
                      <a:r>
                        <a:rPr sz="1200" spc="65" dirty="0">
                          <a:solidFill>
                            <a:srgbClr val="FF0000"/>
                          </a:solidFill>
                          <a:latin typeface="Times New Roman"/>
                          <a:cs typeface="Times New Roman"/>
                        </a:rPr>
                        <a:t> </a:t>
                      </a:r>
                      <a:r>
                        <a:rPr sz="1200" spc="135" dirty="0">
                          <a:solidFill>
                            <a:srgbClr val="FF0000"/>
                          </a:solidFill>
                          <a:latin typeface="Times New Roman"/>
                          <a:cs typeface="Times New Roman"/>
                        </a:rPr>
                        <a:t>largest</a:t>
                      </a:r>
                      <a:r>
                        <a:rPr sz="1200" spc="55" dirty="0">
                          <a:solidFill>
                            <a:srgbClr val="FF0000"/>
                          </a:solidFill>
                          <a:latin typeface="Times New Roman"/>
                          <a:cs typeface="Times New Roman"/>
                        </a:rPr>
                        <a:t> </a:t>
                      </a:r>
                      <a:r>
                        <a:rPr sz="1200" spc="120" dirty="0">
                          <a:solidFill>
                            <a:srgbClr val="FF0000"/>
                          </a:solidFill>
                          <a:latin typeface="Times New Roman"/>
                          <a:cs typeface="Times New Roman"/>
                        </a:rPr>
                        <a:t>swamps;</a:t>
                      </a:r>
                      <a:r>
                        <a:rPr sz="1200" spc="70" dirty="0">
                          <a:solidFill>
                            <a:srgbClr val="FF0000"/>
                          </a:solidFill>
                          <a:latin typeface="Times New Roman"/>
                          <a:cs typeface="Times New Roman"/>
                        </a:rPr>
                        <a:t> </a:t>
                      </a:r>
                      <a:r>
                        <a:rPr sz="1200" spc="95" dirty="0">
                          <a:solidFill>
                            <a:srgbClr val="FF0000"/>
                          </a:solidFill>
                          <a:latin typeface="Times New Roman"/>
                          <a:cs typeface="Times New Roman"/>
                        </a:rPr>
                        <a:t>700</a:t>
                      </a:r>
                      <a:r>
                        <a:rPr sz="1200" spc="55" dirty="0">
                          <a:solidFill>
                            <a:srgbClr val="FF0000"/>
                          </a:solidFill>
                          <a:latin typeface="Times New Roman"/>
                          <a:cs typeface="Times New Roman"/>
                        </a:rPr>
                        <a:t> </a:t>
                      </a:r>
                      <a:r>
                        <a:rPr sz="1200" spc="155" dirty="0">
                          <a:solidFill>
                            <a:srgbClr val="FF0000"/>
                          </a:solidFill>
                          <a:latin typeface="Times New Roman"/>
                          <a:cs typeface="Times New Roman"/>
                        </a:rPr>
                        <a:t>square</a:t>
                      </a:r>
                      <a:r>
                        <a:rPr sz="1200" spc="85" dirty="0">
                          <a:solidFill>
                            <a:srgbClr val="FF0000"/>
                          </a:solidFill>
                          <a:latin typeface="Times New Roman"/>
                          <a:cs typeface="Times New Roman"/>
                        </a:rPr>
                        <a:t> </a:t>
                      </a:r>
                      <a:r>
                        <a:rPr sz="1200" spc="55" dirty="0">
                          <a:solidFill>
                            <a:srgbClr val="FF0000"/>
                          </a:solidFill>
                          <a:latin typeface="Times New Roman"/>
                          <a:cs typeface="Times New Roman"/>
                        </a:rPr>
                        <a:t>mile</a:t>
                      </a:r>
                      <a:r>
                        <a:rPr sz="1200" spc="65" dirty="0">
                          <a:solidFill>
                            <a:srgbClr val="FF0000"/>
                          </a:solidFill>
                          <a:latin typeface="Times New Roman"/>
                          <a:cs typeface="Times New Roman"/>
                        </a:rPr>
                        <a:t> </a:t>
                      </a:r>
                      <a:r>
                        <a:rPr sz="1200" spc="150" dirty="0">
                          <a:solidFill>
                            <a:srgbClr val="FF0000"/>
                          </a:solidFill>
                          <a:latin typeface="Times New Roman"/>
                          <a:cs typeface="Times New Roman"/>
                        </a:rPr>
                        <a:t>fresh</a:t>
                      </a:r>
                      <a:r>
                        <a:rPr sz="1200" spc="45" dirty="0">
                          <a:solidFill>
                            <a:srgbClr val="FF0000"/>
                          </a:solidFill>
                          <a:latin typeface="Times New Roman"/>
                          <a:cs typeface="Times New Roman"/>
                        </a:rPr>
                        <a:t> </a:t>
                      </a:r>
                      <a:r>
                        <a:rPr sz="1200" spc="170" dirty="0">
                          <a:solidFill>
                            <a:srgbClr val="FF0000"/>
                          </a:solidFill>
                          <a:latin typeface="Times New Roman"/>
                          <a:cs typeface="Times New Roman"/>
                        </a:rPr>
                        <a:t>water</a:t>
                      </a:r>
                      <a:r>
                        <a:rPr sz="1200" spc="60" dirty="0">
                          <a:solidFill>
                            <a:srgbClr val="FF0000"/>
                          </a:solidFill>
                          <a:latin typeface="Times New Roman"/>
                          <a:cs typeface="Times New Roman"/>
                        </a:rPr>
                        <a:t> </a:t>
                      </a:r>
                      <a:r>
                        <a:rPr sz="1200" spc="114" dirty="0">
                          <a:solidFill>
                            <a:srgbClr val="FF0000"/>
                          </a:solidFill>
                          <a:latin typeface="Times New Roman"/>
                          <a:cs typeface="Times New Roman"/>
                        </a:rPr>
                        <a:t>wetland</a:t>
                      </a:r>
                      <a:r>
                        <a:rPr sz="1200" spc="60" dirty="0">
                          <a:solidFill>
                            <a:srgbClr val="FF0000"/>
                          </a:solidFill>
                          <a:latin typeface="Times New Roman"/>
                          <a:cs typeface="Times New Roman"/>
                        </a:rPr>
                        <a:t> </a:t>
                      </a:r>
                      <a:r>
                        <a:rPr sz="1200" spc="35" dirty="0">
                          <a:solidFill>
                            <a:srgbClr val="FF0000"/>
                          </a:solidFill>
                          <a:latin typeface="Times New Roman"/>
                          <a:cs typeface="Times New Roman"/>
                        </a:rPr>
                        <a:t>in</a:t>
                      </a:r>
                      <a:r>
                        <a:rPr sz="1200" spc="70" dirty="0">
                          <a:solidFill>
                            <a:srgbClr val="FF0000"/>
                          </a:solidFill>
                          <a:latin typeface="Times New Roman"/>
                          <a:cs typeface="Times New Roman"/>
                        </a:rPr>
                        <a:t> </a:t>
                      </a:r>
                      <a:r>
                        <a:rPr sz="1200" spc="150" dirty="0">
                          <a:solidFill>
                            <a:srgbClr val="FF0000"/>
                          </a:solidFill>
                          <a:latin typeface="Times New Roman"/>
                          <a:cs typeface="Times New Roman"/>
                        </a:rPr>
                        <a:t>the</a:t>
                      </a:r>
                      <a:r>
                        <a:rPr sz="1200" spc="45" dirty="0">
                          <a:solidFill>
                            <a:srgbClr val="FF0000"/>
                          </a:solidFill>
                          <a:latin typeface="Times New Roman"/>
                          <a:cs typeface="Times New Roman"/>
                        </a:rPr>
                        <a:t> </a:t>
                      </a:r>
                      <a:r>
                        <a:rPr sz="1200" spc="110" dirty="0">
                          <a:solidFill>
                            <a:srgbClr val="FF0000"/>
                          </a:solidFill>
                          <a:latin typeface="Times New Roman"/>
                          <a:cs typeface="Times New Roman"/>
                        </a:rPr>
                        <a:t>Coastal</a:t>
                      </a:r>
                      <a:r>
                        <a:rPr sz="1200" spc="55" dirty="0">
                          <a:solidFill>
                            <a:srgbClr val="FF0000"/>
                          </a:solidFill>
                          <a:latin typeface="Times New Roman"/>
                          <a:cs typeface="Times New Roman"/>
                        </a:rPr>
                        <a:t> Plain;</a:t>
                      </a:r>
                      <a:r>
                        <a:rPr sz="1200" spc="60" dirty="0">
                          <a:solidFill>
                            <a:srgbClr val="FF0000"/>
                          </a:solidFill>
                          <a:latin typeface="Times New Roman"/>
                          <a:cs typeface="Times New Roman"/>
                        </a:rPr>
                        <a:t> </a:t>
                      </a:r>
                      <a:r>
                        <a:rPr sz="1200" spc="120" dirty="0">
                          <a:solidFill>
                            <a:srgbClr val="FF0000"/>
                          </a:solidFill>
                          <a:latin typeface="Times New Roman"/>
                          <a:cs typeface="Times New Roman"/>
                        </a:rPr>
                        <a:t>home</a:t>
                      </a:r>
                      <a:r>
                        <a:rPr sz="1200" spc="55" dirty="0">
                          <a:solidFill>
                            <a:srgbClr val="FF0000"/>
                          </a:solidFill>
                          <a:latin typeface="Times New Roman"/>
                          <a:cs typeface="Times New Roman"/>
                        </a:rPr>
                        <a:t> </a:t>
                      </a:r>
                      <a:r>
                        <a:rPr sz="1200" spc="135" dirty="0">
                          <a:solidFill>
                            <a:srgbClr val="FF0000"/>
                          </a:solidFill>
                          <a:latin typeface="Times New Roman"/>
                          <a:cs typeface="Times New Roman"/>
                        </a:rPr>
                        <a:t>to</a:t>
                      </a:r>
                      <a:r>
                        <a:rPr sz="1200" spc="75" dirty="0">
                          <a:solidFill>
                            <a:srgbClr val="FF0000"/>
                          </a:solidFill>
                          <a:latin typeface="Times New Roman"/>
                          <a:cs typeface="Times New Roman"/>
                        </a:rPr>
                        <a:t> </a:t>
                      </a:r>
                      <a:r>
                        <a:rPr sz="1200" spc="135" dirty="0">
                          <a:solidFill>
                            <a:srgbClr val="FF0000"/>
                          </a:solidFill>
                          <a:latin typeface="Times New Roman"/>
                          <a:cs typeface="Times New Roman"/>
                        </a:rPr>
                        <a:t>hundreds</a:t>
                      </a:r>
                      <a:r>
                        <a:rPr sz="1200" spc="35" dirty="0">
                          <a:solidFill>
                            <a:srgbClr val="FF0000"/>
                          </a:solidFill>
                          <a:latin typeface="Times New Roman"/>
                          <a:cs typeface="Times New Roman"/>
                        </a:rPr>
                        <a:t> </a:t>
                      </a:r>
                      <a:r>
                        <a:rPr sz="1200" spc="105" dirty="0">
                          <a:solidFill>
                            <a:srgbClr val="FF0000"/>
                          </a:solidFill>
                          <a:latin typeface="Times New Roman"/>
                          <a:cs typeface="Times New Roman"/>
                        </a:rPr>
                        <a:t>of  </a:t>
                      </a:r>
                      <a:r>
                        <a:rPr sz="1200" spc="135" dirty="0">
                          <a:solidFill>
                            <a:srgbClr val="FF0000"/>
                          </a:solidFill>
                          <a:latin typeface="Times New Roman"/>
                          <a:cs typeface="Times New Roman"/>
                        </a:rPr>
                        <a:t>species </a:t>
                      </a:r>
                      <a:r>
                        <a:rPr sz="1200" spc="105" dirty="0">
                          <a:solidFill>
                            <a:srgbClr val="FF0000"/>
                          </a:solidFill>
                          <a:latin typeface="Times New Roman"/>
                          <a:cs typeface="Times New Roman"/>
                        </a:rPr>
                        <a:t>of plants </a:t>
                      </a:r>
                      <a:r>
                        <a:rPr sz="1200" spc="120" dirty="0">
                          <a:solidFill>
                            <a:srgbClr val="FF0000"/>
                          </a:solidFill>
                          <a:latin typeface="Times New Roman"/>
                          <a:cs typeface="Times New Roman"/>
                        </a:rPr>
                        <a:t>and</a:t>
                      </a:r>
                      <a:r>
                        <a:rPr sz="1200" spc="-140" dirty="0">
                          <a:solidFill>
                            <a:srgbClr val="FF0000"/>
                          </a:solidFill>
                          <a:latin typeface="Times New Roman"/>
                          <a:cs typeface="Times New Roman"/>
                        </a:rPr>
                        <a:t> </a:t>
                      </a:r>
                      <a:r>
                        <a:rPr sz="1200" spc="90" dirty="0">
                          <a:solidFill>
                            <a:srgbClr val="FF0000"/>
                          </a:solidFill>
                          <a:latin typeface="Times New Roman"/>
                          <a:cs typeface="Times New Roman"/>
                        </a:rPr>
                        <a:t>animals</a:t>
                      </a:r>
                      <a:endParaRPr sz="1200">
                        <a:latin typeface="Times New Roman"/>
                        <a:cs typeface="Times New Roman"/>
                      </a:endParaRPr>
                    </a:p>
                  </a:txBody>
                  <a:tcPr marL="0" marR="0" marT="400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1082040">
                <a:tc>
                  <a:txBody>
                    <a:bodyPr/>
                    <a:lstStyle/>
                    <a:p>
                      <a:pPr marL="97155" marR="769620">
                        <a:lnSpc>
                          <a:spcPct val="100000"/>
                        </a:lnSpc>
                        <a:spcBef>
                          <a:spcPts val="365"/>
                        </a:spcBef>
                      </a:pPr>
                      <a:r>
                        <a:rPr sz="1800" dirty="0">
                          <a:latin typeface="Times New Roman"/>
                          <a:cs typeface="Times New Roman"/>
                        </a:rPr>
                        <a:t>App</a:t>
                      </a:r>
                      <a:r>
                        <a:rPr sz="1800" spc="5" dirty="0">
                          <a:latin typeface="Times New Roman"/>
                          <a:cs typeface="Times New Roman"/>
                        </a:rPr>
                        <a:t>a</a:t>
                      </a:r>
                      <a:r>
                        <a:rPr sz="1800" dirty="0">
                          <a:latin typeface="Times New Roman"/>
                          <a:cs typeface="Times New Roman"/>
                        </a:rPr>
                        <a:t>lachi</a:t>
                      </a:r>
                      <a:r>
                        <a:rPr sz="1800" spc="5" dirty="0">
                          <a:latin typeface="Times New Roman"/>
                          <a:cs typeface="Times New Roman"/>
                        </a:rPr>
                        <a:t>a</a:t>
                      </a:r>
                      <a:r>
                        <a:rPr sz="1800" dirty="0">
                          <a:latin typeface="Times New Roman"/>
                          <a:cs typeface="Times New Roman"/>
                        </a:rPr>
                        <a:t>n  </a:t>
                      </a:r>
                      <a:r>
                        <a:rPr sz="1800" spc="270" dirty="0">
                          <a:latin typeface="Times New Roman"/>
                          <a:cs typeface="Times New Roman"/>
                        </a:rPr>
                        <a:t>ftountains</a:t>
                      </a:r>
                      <a:endParaRPr sz="1800">
                        <a:latin typeface="Times New Roman"/>
                        <a:cs typeface="Times New Roman"/>
                      </a:endParaRPr>
                    </a:p>
                  </a:txBody>
                  <a:tcPr marL="0" marR="0" marT="463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7790">
                        <a:lnSpc>
                          <a:spcPct val="100000"/>
                        </a:lnSpc>
                        <a:spcBef>
                          <a:spcPts val="315"/>
                        </a:spcBef>
                      </a:pPr>
                      <a:r>
                        <a:rPr sz="1200" spc="130" dirty="0">
                          <a:solidFill>
                            <a:srgbClr val="FF0000"/>
                          </a:solidFill>
                          <a:latin typeface="Times New Roman"/>
                          <a:cs typeface="Times New Roman"/>
                        </a:rPr>
                        <a:t>Southern</a:t>
                      </a:r>
                      <a:r>
                        <a:rPr sz="1200" spc="45" dirty="0">
                          <a:solidFill>
                            <a:srgbClr val="FF0000"/>
                          </a:solidFill>
                          <a:latin typeface="Times New Roman"/>
                          <a:cs typeface="Times New Roman"/>
                        </a:rPr>
                        <a:t> </a:t>
                      </a:r>
                      <a:r>
                        <a:rPr sz="1200" spc="80" dirty="0">
                          <a:solidFill>
                            <a:srgbClr val="FF0000"/>
                          </a:solidFill>
                          <a:latin typeface="Times New Roman"/>
                          <a:cs typeface="Times New Roman"/>
                        </a:rPr>
                        <a:t>tip</a:t>
                      </a:r>
                      <a:r>
                        <a:rPr sz="1200" spc="60" dirty="0">
                          <a:solidFill>
                            <a:srgbClr val="FF0000"/>
                          </a:solidFill>
                          <a:latin typeface="Times New Roman"/>
                          <a:cs typeface="Times New Roman"/>
                        </a:rPr>
                        <a:t> </a:t>
                      </a:r>
                      <a:r>
                        <a:rPr sz="1200" spc="105" dirty="0">
                          <a:solidFill>
                            <a:srgbClr val="FF0000"/>
                          </a:solidFill>
                          <a:latin typeface="Times New Roman"/>
                          <a:cs typeface="Times New Roman"/>
                        </a:rPr>
                        <a:t>of</a:t>
                      </a:r>
                      <a:r>
                        <a:rPr sz="1200" spc="70" dirty="0">
                          <a:solidFill>
                            <a:srgbClr val="FF0000"/>
                          </a:solidFill>
                          <a:latin typeface="Times New Roman"/>
                          <a:cs typeface="Times New Roman"/>
                        </a:rPr>
                        <a:t> </a:t>
                      </a:r>
                      <a:r>
                        <a:rPr sz="1200" spc="105" dirty="0">
                          <a:solidFill>
                            <a:srgbClr val="FF0000"/>
                          </a:solidFill>
                          <a:latin typeface="Times New Roman"/>
                          <a:cs typeface="Times New Roman"/>
                        </a:rPr>
                        <a:t>chain</a:t>
                      </a:r>
                      <a:r>
                        <a:rPr sz="1200" spc="30" dirty="0">
                          <a:solidFill>
                            <a:srgbClr val="FF0000"/>
                          </a:solidFill>
                          <a:latin typeface="Times New Roman"/>
                          <a:cs typeface="Times New Roman"/>
                        </a:rPr>
                        <a:t> </a:t>
                      </a:r>
                      <a:r>
                        <a:rPr sz="1200" spc="75" dirty="0">
                          <a:solidFill>
                            <a:srgbClr val="FF0000"/>
                          </a:solidFill>
                          <a:latin typeface="Times New Roman"/>
                          <a:cs typeface="Times New Roman"/>
                        </a:rPr>
                        <a:t>lies</a:t>
                      </a:r>
                      <a:r>
                        <a:rPr sz="1200" spc="60" dirty="0">
                          <a:solidFill>
                            <a:srgbClr val="FF0000"/>
                          </a:solidFill>
                          <a:latin typeface="Times New Roman"/>
                          <a:cs typeface="Times New Roman"/>
                        </a:rPr>
                        <a:t> </a:t>
                      </a:r>
                      <a:r>
                        <a:rPr sz="1200" spc="35" dirty="0">
                          <a:solidFill>
                            <a:srgbClr val="FF0000"/>
                          </a:solidFill>
                          <a:latin typeface="Times New Roman"/>
                          <a:cs typeface="Times New Roman"/>
                        </a:rPr>
                        <a:t>in</a:t>
                      </a:r>
                      <a:r>
                        <a:rPr sz="1200" spc="70" dirty="0">
                          <a:solidFill>
                            <a:srgbClr val="FF0000"/>
                          </a:solidFill>
                          <a:latin typeface="Times New Roman"/>
                          <a:cs typeface="Times New Roman"/>
                        </a:rPr>
                        <a:t> </a:t>
                      </a:r>
                      <a:r>
                        <a:rPr sz="1200" spc="75" dirty="0">
                          <a:solidFill>
                            <a:srgbClr val="FF0000"/>
                          </a:solidFill>
                          <a:latin typeface="Times New Roman"/>
                          <a:cs typeface="Times New Roman"/>
                        </a:rPr>
                        <a:t>Blue</a:t>
                      </a:r>
                      <a:r>
                        <a:rPr sz="1200" spc="60" dirty="0">
                          <a:solidFill>
                            <a:srgbClr val="FF0000"/>
                          </a:solidFill>
                          <a:latin typeface="Times New Roman"/>
                          <a:cs typeface="Times New Roman"/>
                        </a:rPr>
                        <a:t> </a:t>
                      </a:r>
                      <a:r>
                        <a:rPr sz="1200" spc="80" dirty="0">
                          <a:solidFill>
                            <a:srgbClr val="FF0000"/>
                          </a:solidFill>
                          <a:latin typeface="Times New Roman"/>
                          <a:cs typeface="Times New Roman"/>
                        </a:rPr>
                        <a:t>Ridge</a:t>
                      </a:r>
                      <a:r>
                        <a:rPr sz="1200" spc="35" dirty="0">
                          <a:solidFill>
                            <a:srgbClr val="FF0000"/>
                          </a:solidFill>
                          <a:latin typeface="Times New Roman"/>
                          <a:cs typeface="Times New Roman"/>
                        </a:rPr>
                        <a:t> </a:t>
                      </a:r>
                      <a:r>
                        <a:rPr sz="1200" spc="100" dirty="0">
                          <a:solidFill>
                            <a:srgbClr val="FF0000"/>
                          </a:solidFill>
                          <a:latin typeface="Times New Roman"/>
                          <a:cs typeface="Times New Roman"/>
                        </a:rPr>
                        <a:t>region;</a:t>
                      </a:r>
                      <a:r>
                        <a:rPr sz="1200" spc="50" dirty="0">
                          <a:solidFill>
                            <a:srgbClr val="FF0000"/>
                          </a:solidFill>
                          <a:latin typeface="Times New Roman"/>
                          <a:cs typeface="Times New Roman"/>
                        </a:rPr>
                        <a:t> </a:t>
                      </a:r>
                      <a:r>
                        <a:rPr sz="1200" spc="110" dirty="0">
                          <a:solidFill>
                            <a:srgbClr val="FF0000"/>
                          </a:solidFill>
                          <a:latin typeface="Times New Roman"/>
                          <a:cs typeface="Times New Roman"/>
                        </a:rPr>
                        <a:t>nearly</a:t>
                      </a:r>
                      <a:r>
                        <a:rPr sz="1200" spc="45" dirty="0">
                          <a:solidFill>
                            <a:srgbClr val="FF0000"/>
                          </a:solidFill>
                          <a:latin typeface="Times New Roman"/>
                          <a:cs typeface="Times New Roman"/>
                        </a:rPr>
                        <a:t> </a:t>
                      </a:r>
                      <a:r>
                        <a:rPr sz="1200" spc="40" dirty="0">
                          <a:solidFill>
                            <a:srgbClr val="FF0000"/>
                          </a:solidFill>
                          <a:latin typeface="Times New Roman"/>
                          <a:cs typeface="Times New Roman"/>
                        </a:rPr>
                        <a:t>100</a:t>
                      </a:r>
                      <a:r>
                        <a:rPr sz="1200" spc="65" dirty="0">
                          <a:solidFill>
                            <a:srgbClr val="FF0000"/>
                          </a:solidFill>
                          <a:latin typeface="Times New Roman"/>
                          <a:cs typeface="Times New Roman"/>
                        </a:rPr>
                        <a:t> </a:t>
                      </a:r>
                      <a:r>
                        <a:rPr sz="1200" spc="75" dirty="0">
                          <a:solidFill>
                            <a:srgbClr val="FF0000"/>
                          </a:solidFill>
                          <a:latin typeface="Times New Roman"/>
                          <a:cs typeface="Times New Roman"/>
                        </a:rPr>
                        <a:t>miles</a:t>
                      </a:r>
                      <a:r>
                        <a:rPr sz="1200" spc="60" dirty="0">
                          <a:solidFill>
                            <a:srgbClr val="FF0000"/>
                          </a:solidFill>
                          <a:latin typeface="Times New Roman"/>
                          <a:cs typeface="Times New Roman"/>
                        </a:rPr>
                        <a:t> </a:t>
                      </a:r>
                      <a:r>
                        <a:rPr sz="1200" spc="180" dirty="0">
                          <a:solidFill>
                            <a:srgbClr val="FF0000"/>
                          </a:solidFill>
                          <a:latin typeface="Times New Roman"/>
                          <a:cs typeface="Times New Roman"/>
                        </a:rPr>
                        <a:t>are</a:t>
                      </a:r>
                      <a:r>
                        <a:rPr sz="1200" spc="50" dirty="0">
                          <a:solidFill>
                            <a:srgbClr val="FF0000"/>
                          </a:solidFill>
                          <a:latin typeface="Times New Roman"/>
                          <a:cs typeface="Times New Roman"/>
                        </a:rPr>
                        <a:t> </a:t>
                      </a:r>
                      <a:r>
                        <a:rPr sz="1200" spc="35" dirty="0">
                          <a:solidFill>
                            <a:srgbClr val="FF0000"/>
                          </a:solidFill>
                          <a:latin typeface="Times New Roman"/>
                          <a:cs typeface="Times New Roman"/>
                        </a:rPr>
                        <a:t>in</a:t>
                      </a:r>
                      <a:r>
                        <a:rPr sz="1200" spc="60" dirty="0">
                          <a:solidFill>
                            <a:srgbClr val="FF0000"/>
                          </a:solidFill>
                          <a:latin typeface="Times New Roman"/>
                          <a:cs typeface="Times New Roman"/>
                        </a:rPr>
                        <a:t> </a:t>
                      </a:r>
                      <a:r>
                        <a:rPr sz="1200" spc="110" dirty="0">
                          <a:solidFill>
                            <a:srgbClr val="FF0000"/>
                          </a:solidFill>
                          <a:latin typeface="Times New Roman"/>
                          <a:cs typeface="Times New Roman"/>
                        </a:rPr>
                        <a:t>Georgia</a:t>
                      </a:r>
                      <a:endParaRPr sz="1200">
                        <a:latin typeface="Times New Roman"/>
                        <a:cs typeface="Times New Roman"/>
                      </a:endParaRPr>
                    </a:p>
                  </a:txBody>
                  <a:tcPr marL="0" marR="0" marT="400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082040">
                <a:tc>
                  <a:txBody>
                    <a:bodyPr/>
                    <a:lstStyle/>
                    <a:p>
                      <a:pPr marL="97155" marR="439420">
                        <a:lnSpc>
                          <a:spcPct val="100000"/>
                        </a:lnSpc>
                        <a:spcBef>
                          <a:spcPts val="365"/>
                        </a:spcBef>
                      </a:pPr>
                      <a:r>
                        <a:rPr sz="1800" spc="-5" dirty="0">
                          <a:latin typeface="Times New Roman"/>
                          <a:cs typeface="Times New Roman"/>
                        </a:rPr>
                        <a:t>Ch</a:t>
                      </a:r>
                      <a:r>
                        <a:rPr sz="1800" dirty="0">
                          <a:latin typeface="Times New Roman"/>
                          <a:cs typeface="Times New Roman"/>
                        </a:rPr>
                        <a:t>attah</a:t>
                      </a:r>
                      <a:r>
                        <a:rPr sz="1800" spc="5" dirty="0">
                          <a:latin typeface="Times New Roman"/>
                          <a:cs typeface="Times New Roman"/>
                        </a:rPr>
                        <a:t>o</a:t>
                      </a:r>
                      <a:r>
                        <a:rPr sz="1800" spc="-5" dirty="0">
                          <a:latin typeface="Times New Roman"/>
                          <a:cs typeface="Times New Roman"/>
                        </a:rPr>
                        <a:t>och</a:t>
                      </a:r>
                      <a:r>
                        <a:rPr sz="1800" dirty="0">
                          <a:latin typeface="Times New Roman"/>
                          <a:cs typeface="Times New Roman"/>
                        </a:rPr>
                        <a:t>ee  </a:t>
                      </a:r>
                      <a:r>
                        <a:rPr sz="1800" spc="210" dirty="0">
                          <a:latin typeface="Times New Roman"/>
                          <a:cs typeface="Times New Roman"/>
                        </a:rPr>
                        <a:t>River</a:t>
                      </a:r>
                      <a:endParaRPr sz="1800">
                        <a:latin typeface="Times New Roman"/>
                        <a:cs typeface="Times New Roman"/>
                      </a:endParaRPr>
                    </a:p>
                  </a:txBody>
                  <a:tcPr marL="0" marR="0" marT="463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7790" marR="498475">
                        <a:lnSpc>
                          <a:spcPct val="100000"/>
                        </a:lnSpc>
                        <a:spcBef>
                          <a:spcPts val="320"/>
                        </a:spcBef>
                      </a:pPr>
                      <a:r>
                        <a:rPr sz="1200" spc="60" dirty="0">
                          <a:solidFill>
                            <a:srgbClr val="FF0000"/>
                          </a:solidFill>
                          <a:latin typeface="Times New Roman"/>
                          <a:cs typeface="Times New Roman"/>
                        </a:rPr>
                        <a:t>Major </a:t>
                      </a:r>
                      <a:r>
                        <a:rPr sz="1200" spc="120" dirty="0">
                          <a:solidFill>
                            <a:srgbClr val="FF0000"/>
                          </a:solidFill>
                          <a:latin typeface="Times New Roman"/>
                          <a:cs typeface="Times New Roman"/>
                        </a:rPr>
                        <a:t>river</a:t>
                      </a:r>
                      <a:r>
                        <a:rPr sz="1200" spc="70" dirty="0">
                          <a:solidFill>
                            <a:srgbClr val="FF0000"/>
                          </a:solidFill>
                          <a:latin typeface="Times New Roman"/>
                          <a:cs typeface="Times New Roman"/>
                        </a:rPr>
                        <a:t> </a:t>
                      </a:r>
                      <a:r>
                        <a:rPr sz="1200" spc="145" dirty="0">
                          <a:solidFill>
                            <a:srgbClr val="FF0000"/>
                          </a:solidFill>
                          <a:latin typeface="Times New Roman"/>
                          <a:cs typeface="Times New Roman"/>
                        </a:rPr>
                        <a:t>that</a:t>
                      </a:r>
                      <a:r>
                        <a:rPr sz="1200" spc="45" dirty="0">
                          <a:solidFill>
                            <a:srgbClr val="FF0000"/>
                          </a:solidFill>
                          <a:latin typeface="Times New Roman"/>
                          <a:cs typeface="Times New Roman"/>
                        </a:rPr>
                        <a:t> </a:t>
                      </a:r>
                      <a:r>
                        <a:rPr sz="1200" spc="135" dirty="0">
                          <a:solidFill>
                            <a:srgbClr val="FF0000"/>
                          </a:solidFill>
                          <a:latin typeface="Times New Roman"/>
                          <a:cs typeface="Times New Roman"/>
                        </a:rPr>
                        <a:t>forms</a:t>
                      </a:r>
                      <a:r>
                        <a:rPr sz="1200" spc="70" dirty="0">
                          <a:solidFill>
                            <a:srgbClr val="FF0000"/>
                          </a:solidFill>
                          <a:latin typeface="Times New Roman"/>
                          <a:cs typeface="Times New Roman"/>
                        </a:rPr>
                        <a:t> </a:t>
                      </a:r>
                      <a:r>
                        <a:rPr sz="1200" spc="155" dirty="0">
                          <a:solidFill>
                            <a:srgbClr val="FF0000"/>
                          </a:solidFill>
                          <a:latin typeface="Times New Roman"/>
                          <a:cs typeface="Times New Roman"/>
                        </a:rPr>
                        <a:t>part</a:t>
                      </a:r>
                      <a:r>
                        <a:rPr sz="1200" spc="55" dirty="0">
                          <a:solidFill>
                            <a:srgbClr val="FF0000"/>
                          </a:solidFill>
                          <a:latin typeface="Times New Roman"/>
                          <a:cs typeface="Times New Roman"/>
                        </a:rPr>
                        <a:t> </a:t>
                      </a:r>
                      <a:r>
                        <a:rPr sz="1200" spc="105" dirty="0">
                          <a:solidFill>
                            <a:srgbClr val="FF0000"/>
                          </a:solidFill>
                          <a:latin typeface="Times New Roman"/>
                          <a:cs typeface="Times New Roman"/>
                        </a:rPr>
                        <a:t>of</a:t>
                      </a:r>
                      <a:r>
                        <a:rPr sz="1200" spc="75" dirty="0">
                          <a:solidFill>
                            <a:srgbClr val="FF0000"/>
                          </a:solidFill>
                          <a:latin typeface="Times New Roman"/>
                          <a:cs typeface="Times New Roman"/>
                        </a:rPr>
                        <a:t> </a:t>
                      </a:r>
                      <a:r>
                        <a:rPr sz="1200" spc="155" dirty="0">
                          <a:solidFill>
                            <a:srgbClr val="FF0000"/>
                          </a:solidFill>
                          <a:latin typeface="Times New Roman"/>
                          <a:cs typeface="Times New Roman"/>
                        </a:rPr>
                        <a:t>border</a:t>
                      </a:r>
                      <a:r>
                        <a:rPr sz="1200" spc="60" dirty="0">
                          <a:solidFill>
                            <a:srgbClr val="FF0000"/>
                          </a:solidFill>
                          <a:latin typeface="Times New Roman"/>
                          <a:cs typeface="Times New Roman"/>
                        </a:rPr>
                        <a:t> </a:t>
                      </a:r>
                      <a:r>
                        <a:rPr sz="1200" spc="155" dirty="0">
                          <a:solidFill>
                            <a:srgbClr val="FF0000"/>
                          </a:solidFill>
                          <a:latin typeface="Times New Roman"/>
                          <a:cs typeface="Times New Roman"/>
                        </a:rPr>
                        <a:t>between</a:t>
                      </a:r>
                      <a:r>
                        <a:rPr sz="1200" spc="35" dirty="0">
                          <a:solidFill>
                            <a:srgbClr val="FF0000"/>
                          </a:solidFill>
                          <a:latin typeface="Times New Roman"/>
                          <a:cs typeface="Times New Roman"/>
                        </a:rPr>
                        <a:t> </a:t>
                      </a:r>
                      <a:r>
                        <a:rPr sz="1200" spc="30" dirty="0">
                          <a:solidFill>
                            <a:srgbClr val="FF0000"/>
                          </a:solidFill>
                          <a:latin typeface="Times New Roman"/>
                          <a:cs typeface="Times New Roman"/>
                        </a:rPr>
                        <a:t>GA</a:t>
                      </a:r>
                      <a:r>
                        <a:rPr sz="1200" spc="65" dirty="0">
                          <a:solidFill>
                            <a:srgbClr val="FF0000"/>
                          </a:solidFill>
                          <a:latin typeface="Times New Roman"/>
                          <a:cs typeface="Times New Roman"/>
                        </a:rPr>
                        <a:t> </a:t>
                      </a:r>
                      <a:r>
                        <a:rPr sz="1200" spc="120" dirty="0">
                          <a:solidFill>
                            <a:srgbClr val="FF0000"/>
                          </a:solidFill>
                          <a:latin typeface="Times New Roman"/>
                          <a:cs typeface="Times New Roman"/>
                        </a:rPr>
                        <a:t>and</a:t>
                      </a:r>
                      <a:r>
                        <a:rPr sz="1200" spc="55" dirty="0">
                          <a:solidFill>
                            <a:srgbClr val="FF0000"/>
                          </a:solidFill>
                          <a:latin typeface="Times New Roman"/>
                          <a:cs typeface="Times New Roman"/>
                        </a:rPr>
                        <a:t> </a:t>
                      </a:r>
                      <a:r>
                        <a:rPr sz="1200" spc="30" dirty="0">
                          <a:solidFill>
                            <a:srgbClr val="FF0000"/>
                          </a:solidFill>
                          <a:latin typeface="Times New Roman"/>
                          <a:cs typeface="Times New Roman"/>
                        </a:rPr>
                        <a:t>AL;</a:t>
                      </a:r>
                      <a:r>
                        <a:rPr sz="1200" spc="55" dirty="0">
                          <a:solidFill>
                            <a:srgbClr val="FF0000"/>
                          </a:solidFill>
                          <a:latin typeface="Times New Roman"/>
                          <a:cs typeface="Times New Roman"/>
                        </a:rPr>
                        <a:t> </a:t>
                      </a:r>
                      <a:r>
                        <a:rPr sz="1200" spc="114" dirty="0">
                          <a:solidFill>
                            <a:srgbClr val="FF0000"/>
                          </a:solidFill>
                          <a:latin typeface="Times New Roman"/>
                          <a:cs typeface="Times New Roman"/>
                        </a:rPr>
                        <a:t>important</a:t>
                      </a:r>
                      <a:r>
                        <a:rPr sz="1200" spc="70" dirty="0">
                          <a:solidFill>
                            <a:srgbClr val="FF0000"/>
                          </a:solidFill>
                          <a:latin typeface="Times New Roman"/>
                          <a:cs typeface="Times New Roman"/>
                        </a:rPr>
                        <a:t> </a:t>
                      </a:r>
                      <a:r>
                        <a:rPr sz="1200" spc="165" dirty="0">
                          <a:solidFill>
                            <a:srgbClr val="FF0000"/>
                          </a:solidFill>
                          <a:latin typeface="Times New Roman"/>
                          <a:cs typeface="Times New Roman"/>
                        </a:rPr>
                        <a:t>water</a:t>
                      </a:r>
                      <a:r>
                        <a:rPr sz="1200" spc="60" dirty="0">
                          <a:solidFill>
                            <a:srgbClr val="FF0000"/>
                          </a:solidFill>
                          <a:latin typeface="Times New Roman"/>
                          <a:cs typeface="Times New Roman"/>
                        </a:rPr>
                        <a:t> </a:t>
                      </a:r>
                      <a:r>
                        <a:rPr sz="1200" spc="155" dirty="0">
                          <a:solidFill>
                            <a:srgbClr val="FF0000"/>
                          </a:solidFill>
                          <a:latin typeface="Times New Roman"/>
                          <a:cs typeface="Times New Roman"/>
                        </a:rPr>
                        <a:t>source</a:t>
                      </a:r>
                      <a:r>
                        <a:rPr sz="1200" spc="65" dirty="0">
                          <a:solidFill>
                            <a:srgbClr val="FF0000"/>
                          </a:solidFill>
                          <a:latin typeface="Times New Roman"/>
                          <a:cs typeface="Times New Roman"/>
                        </a:rPr>
                        <a:t> </a:t>
                      </a:r>
                      <a:r>
                        <a:rPr sz="1200" spc="135" dirty="0">
                          <a:solidFill>
                            <a:srgbClr val="FF0000"/>
                          </a:solidFill>
                          <a:latin typeface="Times New Roman"/>
                          <a:cs typeface="Times New Roman"/>
                        </a:rPr>
                        <a:t>for</a:t>
                      </a:r>
                      <a:r>
                        <a:rPr sz="1200" spc="65" dirty="0">
                          <a:solidFill>
                            <a:srgbClr val="FF0000"/>
                          </a:solidFill>
                          <a:latin typeface="Times New Roman"/>
                          <a:cs typeface="Times New Roman"/>
                        </a:rPr>
                        <a:t> </a:t>
                      </a:r>
                      <a:r>
                        <a:rPr sz="1200" spc="45" dirty="0">
                          <a:solidFill>
                            <a:srgbClr val="FF0000"/>
                          </a:solidFill>
                          <a:latin typeface="Times New Roman"/>
                          <a:cs typeface="Times New Roman"/>
                        </a:rPr>
                        <a:t>GA,</a:t>
                      </a:r>
                      <a:r>
                        <a:rPr sz="1200" spc="65" dirty="0">
                          <a:solidFill>
                            <a:srgbClr val="FF0000"/>
                          </a:solidFill>
                          <a:latin typeface="Times New Roman"/>
                          <a:cs typeface="Times New Roman"/>
                        </a:rPr>
                        <a:t> </a:t>
                      </a:r>
                      <a:r>
                        <a:rPr sz="1200" spc="45" dirty="0">
                          <a:solidFill>
                            <a:srgbClr val="FF0000"/>
                          </a:solidFill>
                          <a:latin typeface="Times New Roman"/>
                          <a:cs typeface="Times New Roman"/>
                        </a:rPr>
                        <a:t>AL,</a:t>
                      </a:r>
                      <a:r>
                        <a:rPr sz="1200" spc="60" dirty="0">
                          <a:solidFill>
                            <a:srgbClr val="FF0000"/>
                          </a:solidFill>
                          <a:latin typeface="Times New Roman"/>
                          <a:cs typeface="Times New Roman"/>
                        </a:rPr>
                        <a:t> </a:t>
                      </a:r>
                      <a:r>
                        <a:rPr sz="1200" spc="10" dirty="0">
                          <a:solidFill>
                            <a:srgbClr val="FF0000"/>
                          </a:solidFill>
                          <a:latin typeface="Times New Roman"/>
                          <a:cs typeface="Times New Roman"/>
                        </a:rPr>
                        <a:t>&amp;</a:t>
                      </a:r>
                      <a:r>
                        <a:rPr sz="1200" spc="65" dirty="0">
                          <a:solidFill>
                            <a:srgbClr val="FF0000"/>
                          </a:solidFill>
                          <a:latin typeface="Times New Roman"/>
                          <a:cs typeface="Times New Roman"/>
                        </a:rPr>
                        <a:t> </a:t>
                      </a:r>
                      <a:r>
                        <a:rPr sz="1200" spc="50" dirty="0">
                          <a:solidFill>
                            <a:srgbClr val="FF0000"/>
                          </a:solidFill>
                          <a:latin typeface="Times New Roman"/>
                          <a:cs typeface="Times New Roman"/>
                        </a:rPr>
                        <a:t>FL;</a:t>
                      </a:r>
                      <a:r>
                        <a:rPr sz="1200" spc="55" dirty="0">
                          <a:solidFill>
                            <a:srgbClr val="FF0000"/>
                          </a:solidFill>
                          <a:latin typeface="Times New Roman"/>
                          <a:cs typeface="Times New Roman"/>
                        </a:rPr>
                        <a:t> </a:t>
                      </a:r>
                      <a:r>
                        <a:rPr sz="1200" spc="114" dirty="0">
                          <a:solidFill>
                            <a:srgbClr val="FF0000"/>
                          </a:solidFill>
                          <a:latin typeface="Times New Roman"/>
                          <a:cs typeface="Times New Roman"/>
                        </a:rPr>
                        <a:t>provides  </a:t>
                      </a:r>
                      <a:r>
                        <a:rPr sz="1200" spc="110" dirty="0">
                          <a:solidFill>
                            <a:srgbClr val="FF0000"/>
                          </a:solidFill>
                          <a:latin typeface="Times New Roman"/>
                          <a:cs typeface="Times New Roman"/>
                        </a:rPr>
                        <a:t>hydroelectricity, </a:t>
                      </a:r>
                      <a:r>
                        <a:rPr sz="1200" spc="80" dirty="0">
                          <a:solidFill>
                            <a:srgbClr val="FF0000"/>
                          </a:solidFill>
                          <a:latin typeface="Times New Roman"/>
                          <a:cs typeface="Times New Roman"/>
                        </a:rPr>
                        <a:t>drinking </a:t>
                      </a:r>
                      <a:r>
                        <a:rPr sz="1200" spc="150" dirty="0">
                          <a:solidFill>
                            <a:srgbClr val="FF0000"/>
                          </a:solidFill>
                          <a:latin typeface="Times New Roman"/>
                          <a:cs typeface="Times New Roman"/>
                        </a:rPr>
                        <a:t>water, </a:t>
                      </a:r>
                      <a:r>
                        <a:rPr sz="1200" spc="135" dirty="0">
                          <a:solidFill>
                            <a:srgbClr val="FF0000"/>
                          </a:solidFill>
                          <a:latin typeface="Times New Roman"/>
                          <a:cs typeface="Times New Roman"/>
                        </a:rPr>
                        <a:t>recreation, </a:t>
                      </a:r>
                      <a:r>
                        <a:rPr sz="1200" spc="10" dirty="0">
                          <a:solidFill>
                            <a:srgbClr val="FF0000"/>
                          </a:solidFill>
                          <a:latin typeface="Times New Roman"/>
                          <a:cs typeface="Times New Roman"/>
                        </a:rPr>
                        <a:t>&amp; </a:t>
                      </a:r>
                      <a:r>
                        <a:rPr sz="1200" spc="80" dirty="0">
                          <a:solidFill>
                            <a:srgbClr val="FF0000"/>
                          </a:solidFill>
                          <a:latin typeface="Times New Roman"/>
                          <a:cs typeface="Times New Roman"/>
                        </a:rPr>
                        <a:t>flood</a:t>
                      </a:r>
                      <a:r>
                        <a:rPr sz="1200" spc="-175" dirty="0">
                          <a:solidFill>
                            <a:srgbClr val="FF0000"/>
                          </a:solidFill>
                          <a:latin typeface="Times New Roman"/>
                          <a:cs typeface="Times New Roman"/>
                        </a:rPr>
                        <a:t> </a:t>
                      </a:r>
                      <a:r>
                        <a:rPr sz="1200" spc="114" dirty="0">
                          <a:solidFill>
                            <a:srgbClr val="FF0000"/>
                          </a:solidFill>
                          <a:latin typeface="Times New Roman"/>
                          <a:cs typeface="Times New Roman"/>
                        </a:rPr>
                        <a:t>control</a:t>
                      </a:r>
                      <a:endParaRPr sz="1200">
                        <a:latin typeface="Times New Roman"/>
                        <a:cs typeface="Times New Roman"/>
                      </a:endParaRPr>
                    </a:p>
                  </a:txBody>
                  <a:tcPr marL="0" marR="0" marT="406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772795">
                <a:tc>
                  <a:txBody>
                    <a:bodyPr/>
                    <a:lstStyle/>
                    <a:p>
                      <a:pPr marL="97155">
                        <a:lnSpc>
                          <a:spcPct val="100000"/>
                        </a:lnSpc>
                        <a:spcBef>
                          <a:spcPts val="365"/>
                        </a:spcBef>
                      </a:pPr>
                      <a:r>
                        <a:rPr sz="1800" spc="315" dirty="0">
                          <a:latin typeface="Times New Roman"/>
                          <a:cs typeface="Times New Roman"/>
                        </a:rPr>
                        <a:t>Savannah</a:t>
                      </a:r>
                      <a:r>
                        <a:rPr sz="1800" dirty="0">
                          <a:latin typeface="Times New Roman"/>
                          <a:cs typeface="Times New Roman"/>
                        </a:rPr>
                        <a:t> </a:t>
                      </a:r>
                      <a:r>
                        <a:rPr sz="1800" spc="210" dirty="0">
                          <a:latin typeface="Times New Roman"/>
                          <a:cs typeface="Times New Roman"/>
                        </a:rPr>
                        <a:t>River</a:t>
                      </a:r>
                      <a:endParaRPr sz="1800">
                        <a:latin typeface="Times New Roman"/>
                        <a:cs typeface="Times New Roman"/>
                      </a:endParaRPr>
                    </a:p>
                  </a:txBody>
                  <a:tcPr marL="0" marR="0" marT="463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7790" marR="458470">
                        <a:lnSpc>
                          <a:spcPct val="100000"/>
                        </a:lnSpc>
                        <a:spcBef>
                          <a:spcPts val="315"/>
                        </a:spcBef>
                      </a:pPr>
                      <a:r>
                        <a:rPr sz="1200" spc="60" dirty="0">
                          <a:solidFill>
                            <a:srgbClr val="FF0000"/>
                          </a:solidFill>
                          <a:latin typeface="Times New Roman"/>
                          <a:cs typeface="Times New Roman"/>
                        </a:rPr>
                        <a:t>Major</a:t>
                      </a:r>
                      <a:r>
                        <a:rPr sz="1200" spc="65" dirty="0">
                          <a:solidFill>
                            <a:srgbClr val="FF0000"/>
                          </a:solidFill>
                          <a:latin typeface="Times New Roman"/>
                          <a:cs typeface="Times New Roman"/>
                        </a:rPr>
                        <a:t> </a:t>
                      </a:r>
                      <a:r>
                        <a:rPr sz="1200" spc="120" dirty="0">
                          <a:solidFill>
                            <a:srgbClr val="FF0000"/>
                          </a:solidFill>
                          <a:latin typeface="Times New Roman"/>
                          <a:cs typeface="Times New Roman"/>
                        </a:rPr>
                        <a:t>river</a:t>
                      </a:r>
                      <a:r>
                        <a:rPr sz="1200" spc="70" dirty="0">
                          <a:solidFill>
                            <a:srgbClr val="FF0000"/>
                          </a:solidFill>
                          <a:latin typeface="Times New Roman"/>
                          <a:cs typeface="Times New Roman"/>
                        </a:rPr>
                        <a:t> </a:t>
                      </a:r>
                      <a:r>
                        <a:rPr sz="1200" spc="145" dirty="0">
                          <a:solidFill>
                            <a:srgbClr val="FF0000"/>
                          </a:solidFill>
                          <a:latin typeface="Times New Roman"/>
                          <a:cs typeface="Times New Roman"/>
                        </a:rPr>
                        <a:t>that</a:t>
                      </a:r>
                      <a:r>
                        <a:rPr sz="1200" spc="50" dirty="0">
                          <a:solidFill>
                            <a:srgbClr val="FF0000"/>
                          </a:solidFill>
                          <a:latin typeface="Times New Roman"/>
                          <a:cs typeface="Times New Roman"/>
                        </a:rPr>
                        <a:t> </a:t>
                      </a:r>
                      <a:r>
                        <a:rPr sz="1200" spc="135" dirty="0">
                          <a:solidFill>
                            <a:srgbClr val="FF0000"/>
                          </a:solidFill>
                          <a:latin typeface="Times New Roman"/>
                          <a:cs typeface="Times New Roman"/>
                        </a:rPr>
                        <a:t>forms</a:t>
                      </a:r>
                      <a:r>
                        <a:rPr sz="1200" spc="70" dirty="0">
                          <a:solidFill>
                            <a:srgbClr val="FF0000"/>
                          </a:solidFill>
                          <a:latin typeface="Times New Roman"/>
                          <a:cs typeface="Times New Roman"/>
                        </a:rPr>
                        <a:t> </a:t>
                      </a:r>
                      <a:r>
                        <a:rPr sz="1200" spc="130" dirty="0">
                          <a:solidFill>
                            <a:srgbClr val="FF0000"/>
                          </a:solidFill>
                          <a:latin typeface="Times New Roman"/>
                          <a:cs typeface="Times New Roman"/>
                        </a:rPr>
                        <a:t>most</a:t>
                      </a:r>
                      <a:r>
                        <a:rPr sz="1200" spc="80" dirty="0">
                          <a:solidFill>
                            <a:srgbClr val="FF0000"/>
                          </a:solidFill>
                          <a:latin typeface="Times New Roman"/>
                          <a:cs typeface="Times New Roman"/>
                        </a:rPr>
                        <a:t> </a:t>
                      </a:r>
                      <a:r>
                        <a:rPr sz="1200" spc="105" dirty="0">
                          <a:solidFill>
                            <a:srgbClr val="FF0000"/>
                          </a:solidFill>
                          <a:latin typeface="Times New Roman"/>
                          <a:cs typeface="Times New Roman"/>
                        </a:rPr>
                        <a:t>of</a:t>
                      </a:r>
                      <a:r>
                        <a:rPr sz="1200" spc="70" dirty="0">
                          <a:solidFill>
                            <a:srgbClr val="FF0000"/>
                          </a:solidFill>
                          <a:latin typeface="Times New Roman"/>
                          <a:cs typeface="Times New Roman"/>
                        </a:rPr>
                        <a:t> </a:t>
                      </a:r>
                      <a:r>
                        <a:rPr sz="1200" spc="150" dirty="0">
                          <a:solidFill>
                            <a:srgbClr val="FF0000"/>
                          </a:solidFill>
                          <a:latin typeface="Times New Roman"/>
                          <a:cs typeface="Times New Roman"/>
                        </a:rPr>
                        <a:t>the</a:t>
                      </a:r>
                      <a:r>
                        <a:rPr sz="1200" spc="55" dirty="0">
                          <a:solidFill>
                            <a:srgbClr val="FF0000"/>
                          </a:solidFill>
                          <a:latin typeface="Times New Roman"/>
                          <a:cs typeface="Times New Roman"/>
                        </a:rPr>
                        <a:t> </a:t>
                      </a:r>
                      <a:r>
                        <a:rPr sz="1200" spc="60" dirty="0">
                          <a:solidFill>
                            <a:srgbClr val="FF0000"/>
                          </a:solidFill>
                          <a:latin typeface="Times New Roman"/>
                          <a:cs typeface="Times New Roman"/>
                        </a:rPr>
                        <a:t>GA-SC</a:t>
                      </a:r>
                      <a:r>
                        <a:rPr sz="1200" spc="70" dirty="0">
                          <a:solidFill>
                            <a:srgbClr val="FF0000"/>
                          </a:solidFill>
                          <a:latin typeface="Times New Roman"/>
                          <a:cs typeface="Times New Roman"/>
                        </a:rPr>
                        <a:t> </a:t>
                      </a:r>
                      <a:r>
                        <a:rPr sz="1200" spc="135" dirty="0">
                          <a:solidFill>
                            <a:srgbClr val="FF0000"/>
                          </a:solidFill>
                          <a:latin typeface="Times New Roman"/>
                          <a:cs typeface="Times New Roman"/>
                        </a:rPr>
                        <a:t>border;</a:t>
                      </a:r>
                      <a:r>
                        <a:rPr sz="1200" spc="45" dirty="0">
                          <a:solidFill>
                            <a:srgbClr val="FF0000"/>
                          </a:solidFill>
                          <a:latin typeface="Times New Roman"/>
                          <a:cs typeface="Times New Roman"/>
                        </a:rPr>
                        <a:t> </a:t>
                      </a:r>
                      <a:r>
                        <a:rPr sz="1200" spc="114" dirty="0">
                          <a:solidFill>
                            <a:srgbClr val="FF0000"/>
                          </a:solidFill>
                          <a:latin typeface="Times New Roman"/>
                          <a:cs typeface="Times New Roman"/>
                        </a:rPr>
                        <a:t>important</a:t>
                      </a:r>
                      <a:r>
                        <a:rPr sz="1200" spc="70" dirty="0">
                          <a:solidFill>
                            <a:srgbClr val="FF0000"/>
                          </a:solidFill>
                          <a:latin typeface="Times New Roman"/>
                          <a:cs typeface="Times New Roman"/>
                        </a:rPr>
                        <a:t> </a:t>
                      </a:r>
                      <a:r>
                        <a:rPr sz="1200" spc="135" dirty="0">
                          <a:solidFill>
                            <a:srgbClr val="FF0000"/>
                          </a:solidFill>
                          <a:latin typeface="Times New Roman"/>
                          <a:cs typeface="Times New Roman"/>
                        </a:rPr>
                        <a:t>for</a:t>
                      </a:r>
                      <a:r>
                        <a:rPr sz="1200" spc="70" dirty="0">
                          <a:solidFill>
                            <a:srgbClr val="FF0000"/>
                          </a:solidFill>
                          <a:latin typeface="Times New Roman"/>
                          <a:cs typeface="Times New Roman"/>
                        </a:rPr>
                        <a:t> </a:t>
                      </a:r>
                      <a:r>
                        <a:rPr sz="1200" spc="75" dirty="0">
                          <a:solidFill>
                            <a:srgbClr val="FF0000"/>
                          </a:solidFill>
                          <a:latin typeface="Times New Roman"/>
                          <a:cs typeface="Times New Roman"/>
                        </a:rPr>
                        <a:t>shipping </a:t>
                      </a:r>
                      <a:r>
                        <a:rPr sz="1200" spc="120" dirty="0">
                          <a:solidFill>
                            <a:srgbClr val="FF0000"/>
                          </a:solidFill>
                          <a:latin typeface="Times New Roman"/>
                          <a:cs typeface="Times New Roman"/>
                        </a:rPr>
                        <a:t>and</a:t>
                      </a:r>
                      <a:r>
                        <a:rPr sz="1200" spc="55" dirty="0">
                          <a:solidFill>
                            <a:srgbClr val="FF0000"/>
                          </a:solidFill>
                          <a:latin typeface="Times New Roman"/>
                          <a:cs typeface="Times New Roman"/>
                        </a:rPr>
                        <a:t> </a:t>
                      </a:r>
                      <a:r>
                        <a:rPr sz="1200" spc="160" dirty="0">
                          <a:solidFill>
                            <a:srgbClr val="FF0000"/>
                          </a:solidFill>
                          <a:latin typeface="Times New Roman"/>
                          <a:cs typeface="Times New Roman"/>
                        </a:rPr>
                        <a:t>trade</a:t>
                      </a:r>
                      <a:r>
                        <a:rPr sz="1200" spc="45" dirty="0">
                          <a:solidFill>
                            <a:srgbClr val="FF0000"/>
                          </a:solidFill>
                          <a:latin typeface="Times New Roman"/>
                          <a:cs typeface="Times New Roman"/>
                        </a:rPr>
                        <a:t> </a:t>
                      </a:r>
                      <a:r>
                        <a:rPr sz="1200" spc="160" dirty="0">
                          <a:solidFill>
                            <a:srgbClr val="FF0000"/>
                          </a:solidFill>
                          <a:latin typeface="Times New Roman"/>
                          <a:cs typeface="Times New Roman"/>
                        </a:rPr>
                        <a:t>because</a:t>
                      </a:r>
                      <a:r>
                        <a:rPr sz="1200" spc="30" dirty="0">
                          <a:solidFill>
                            <a:srgbClr val="FF0000"/>
                          </a:solidFill>
                          <a:latin typeface="Times New Roman"/>
                          <a:cs typeface="Times New Roman"/>
                        </a:rPr>
                        <a:t> </a:t>
                      </a:r>
                      <a:r>
                        <a:rPr sz="1200" spc="70" dirty="0">
                          <a:solidFill>
                            <a:srgbClr val="FF0000"/>
                          </a:solidFill>
                          <a:latin typeface="Times New Roman"/>
                          <a:cs typeface="Times New Roman"/>
                        </a:rPr>
                        <a:t>it</a:t>
                      </a:r>
                      <a:r>
                        <a:rPr sz="1200" spc="65" dirty="0">
                          <a:solidFill>
                            <a:srgbClr val="FF0000"/>
                          </a:solidFill>
                          <a:latin typeface="Times New Roman"/>
                          <a:cs typeface="Times New Roman"/>
                        </a:rPr>
                        <a:t> </a:t>
                      </a:r>
                      <a:r>
                        <a:rPr sz="1200" spc="75" dirty="0">
                          <a:solidFill>
                            <a:srgbClr val="FF0000"/>
                          </a:solidFill>
                          <a:latin typeface="Times New Roman"/>
                          <a:cs typeface="Times New Roman"/>
                        </a:rPr>
                        <a:t>is </a:t>
                      </a:r>
                      <a:r>
                        <a:rPr sz="1200" spc="145" dirty="0">
                          <a:solidFill>
                            <a:srgbClr val="FF0000"/>
                          </a:solidFill>
                          <a:latin typeface="Times New Roman"/>
                          <a:cs typeface="Times New Roman"/>
                        </a:rPr>
                        <a:t>deep</a:t>
                      </a:r>
                      <a:r>
                        <a:rPr sz="1200" spc="35" dirty="0">
                          <a:solidFill>
                            <a:srgbClr val="FF0000"/>
                          </a:solidFill>
                          <a:latin typeface="Times New Roman"/>
                          <a:cs typeface="Times New Roman"/>
                        </a:rPr>
                        <a:t> </a:t>
                      </a:r>
                      <a:r>
                        <a:rPr sz="1200" spc="120" dirty="0">
                          <a:solidFill>
                            <a:srgbClr val="FF0000"/>
                          </a:solidFill>
                          <a:latin typeface="Times New Roman"/>
                          <a:cs typeface="Times New Roman"/>
                        </a:rPr>
                        <a:t>and</a:t>
                      </a:r>
                      <a:r>
                        <a:rPr sz="1200" spc="55" dirty="0">
                          <a:solidFill>
                            <a:srgbClr val="FF0000"/>
                          </a:solidFill>
                          <a:latin typeface="Times New Roman"/>
                          <a:cs typeface="Times New Roman"/>
                        </a:rPr>
                        <a:t> </a:t>
                      </a:r>
                      <a:r>
                        <a:rPr sz="1200" spc="105" dirty="0">
                          <a:solidFill>
                            <a:srgbClr val="FF0000"/>
                          </a:solidFill>
                          <a:latin typeface="Times New Roman"/>
                          <a:cs typeface="Times New Roman"/>
                        </a:rPr>
                        <a:t>wide  </a:t>
                      </a:r>
                      <a:r>
                        <a:rPr sz="1200" spc="114" dirty="0">
                          <a:solidFill>
                            <a:srgbClr val="FF0000"/>
                          </a:solidFill>
                          <a:latin typeface="Times New Roman"/>
                          <a:cs typeface="Times New Roman"/>
                        </a:rPr>
                        <a:t>enough</a:t>
                      </a:r>
                      <a:r>
                        <a:rPr sz="1200" spc="55" dirty="0">
                          <a:solidFill>
                            <a:srgbClr val="FF0000"/>
                          </a:solidFill>
                          <a:latin typeface="Times New Roman"/>
                          <a:cs typeface="Times New Roman"/>
                        </a:rPr>
                        <a:t> </a:t>
                      </a:r>
                      <a:r>
                        <a:rPr sz="1200" spc="135" dirty="0">
                          <a:solidFill>
                            <a:srgbClr val="FF0000"/>
                          </a:solidFill>
                          <a:latin typeface="Times New Roman"/>
                          <a:cs typeface="Times New Roman"/>
                        </a:rPr>
                        <a:t>for</a:t>
                      </a:r>
                      <a:r>
                        <a:rPr sz="1200" spc="80" dirty="0">
                          <a:solidFill>
                            <a:srgbClr val="FF0000"/>
                          </a:solidFill>
                          <a:latin typeface="Times New Roman"/>
                          <a:cs typeface="Times New Roman"/>
                        </a:rPr>
                        <a:t> </a:t>
                      </a:r>
                      <a:r>
                        <a:rPr sz="1200" spc="120" dirty="0">
                          <a:solidFill>
                            <a:srgbClr val="FF0000"/>
                          </a:solidFill>
                          <a:latin typeface="Times New Roman"/>
                          <a:cs typeface="Times New Roman"/>
                        </a:rPr>
                        <a:t>large</a:t>
                      </a:r>
                      <a:r>
                        <a:rPr sz="1200" spc="35" dirty="0">
                          <a:solidFill>
                            <a:srgbClr val="FF0000"/>
                          </a:solidFill>
                          <a:latin typeface="Times New Roman"/>
                          <a:cs typeface="Times New Roman"/>
                        </a:rPr>
                        <a:t> </a:t>
                      </a:r>
                      <a:r>
                        <a:rPr sz="1200" spc="90" dirty="0">
                          <a:solidFill>
                            <a:srgbClr val="FF0000"/>
                          </a:solidFill>
                          <a:latin typeface="Times New Roman"/>
                          <a:cs typeface="Times New Roman"/>
                        </a:rPr>
                        <a:t>ships;</a:t>
                      </a:r>
                      <a:r>
                        <a:rPr sz="1200" spc="50" dirty="0">
                          <a:solidFill>
                            <a:srgbClr val="FF0000"/>
                          </a:solidFill>
                          <a:latin typeface="Times New Roman"/>
                          <a:cs typeface="Times New Roman"/>
                        </a:rPr>
                        <a:t> </a:t>
                      </a:r>
                      <a:r>
                        <a:rPr sz="1200" spc="100" dirty="0">
                          <a:solidFill>
                            <a:srgbClr val="FF0000"/>
                          </a:solidFill>
                          <a:latin typeface="Times New Roman"/>
                          <a:cs typeface="Times New Roman"/>
                        </a:rPr>
                        <a:t>also</a:t>
                      </a:r>
                      <a:r>
                        <a:rPr sz="1200" spc="60" dirty="0">
                          <a:solidFill>
                            <a:srgbClr val="FF0000"/>
                          </a:solidFill>
                          <a:latin typeface="Times New Roman"/>
                          <a:cs typeface="Times New Roman"/>
                        </a:rPr>
                        <a:t> </a:t>
                      </a:r>
                      <a:r>
                        <a:rPr sz="1200" spc="114" dirty="0">
                          <a:solidFill>
                            <a:srgbClr val="FF0000"/>
                          </a:solidFill>
                          <a:latin typeface="Times New Roman"/>
                          <a:cs typeface="Times New Roman"/>
                        </a:rPr>
                        <a:t>provides</a:t>
                      </a:r>
                      <a:r>
                        <a:rPr sz="1200" spc="60" dirty="0">
                          <a:solidFill>
                            <a:srgbClr val="FF0000"/>
                          </a:solidFill>
                          <a:latin typeface="Times New Roman"/>
                          <a:cs typeface="Times New Roman"/>
                        </a:rPr>
                        <a:t> </a:t>
                      </a:r>
                      <a:r>
                        <a:rPr sz="1200" spc="80" dirty="0">
                          <a:solidFill>
                            <a:srgbClr val="FF0000"/>
                          </a:solidFill>
                          <a:latin typeface="Times New Roman"/>
                          <a:cs typeface="Times New Roman"/>
                        </a:rPr>
                        <a:t>drinking</a:t>
                      </a:r>
                      <a:r>
                        <a:rPr sz="1200" spc="65" dirty="0">
                          <a:solidFill>
                            <a:srgbClr val="FF0000"/>
                          </a:solidFill>
                          <a:latin typeface="Times New Roman"/>
                          <a:cs typeface="Times New Roman"/>
                        </a:rPr>
                        <a:t> </a:t>
                      </a:r>
                      <a:r>
                        <a:rPr sz="1200" spc="150" dirty="0">
                          <a:solidFill>
                            <a:srgbClr val="FF0000"/>
                          </a:solidFill>
                          <a:latin typeface="Times New Roman"/>
                          <a:cs typeface="Times New Roman"/>
                        </a:rPr>
                        <a:t>water,</a:t>
                      </a:r>
                      <a:r>
                        <a:rPr sz="1200" spc="55" dirty="0">
                          <a:solidFill>
                            <a:srgbClr val="FF0000"/>
                          </a:solidFill>
                          <a:latin typeface="Times New Roman"/>
                          <a:cs typeface="Times New Roman"/>
                        </a:rPr>
                        <a:t> </a:t>
                      </a:r>
                      <a:r>
                        <a:rPr sz="1200" spc="135" dirty="0">
                          <a:solidFill>
                            <a:srgbClr val="FF0000"/>
                          </a:solidFill>
                          <a:latin typeface="Times New Roman"/>
                          <a:cs typeface="Times New Roman"/>
                        </a:rPr>
                        <a:t>recreation,</a:t>
                      </a:r>
                      <a:r>
                        <a:rPr sz="1200" spc="35" dirty="0">
                          <a:solidFill>
                            <a:srgbClr val="FF0000"/>
                          </a:solidFill>
                          <a:latin typeface="Times New Roman"/>
                          <a:cs typeface="Times New Roman"/>
                        </a:rPr>
                        <a:t> </a:t>
                      </a:r>
                      <a:r>
                        <a:rPr sz="1200" spc="120" dirty="0">
                          <a:solidFill>
                            <a:srgbClr val="FF0000"/>
                          </a:solidFill>
                          <a:latin typeface="Times New Roman"/>
                          <a:cs typeface="Times New Roman"/>
                        </a:rPr>
                        <a:t>and</a:t>
                      </a:r>
                      <a:r>
                        <a:rPr sz="1200" spc="50" dirty="0">
                          <a:solidFill>
                            <a:srgbClr val="FF0000"/>
                          </a:solidFill>
                          <a:latin typeface="Times New Roman"/>
                          <a:cs typeface="Times New Roman"/>
                        </a:rPr>
                        <a:t> </a:t>
                      </a:r>
                      <a:r>
                        <a:rPr sz="1200" spc="160" dirty="0">
                          <a:solidFill>
                            <a:srgbClr val="FF0000"/>
                          </a:solidFill>
                          <a:latin typeface="Times New Roman"/>
                          <a:cs typeface="Times New Roman"/>
                        </a:rPr>
                        <a:t>a</a:t>
                      </a:r>
                      <a:r>
                        <a:rPr sz="1200" spc="65" dirty="0">
                          <a:solidFill>
                            <a:srgbClr val="FF0000"/>
                          </a:solidFill>
                          <a:latin typeface="Times New Roman"/>
                          <a:cs typeface="Times New Roman"/>
                        </a:rPr>
                        <a:t> </a:t>
                      </a:r>
                      <a:r>
                        <a:rPr sz="1200" spc="155" dirty="0">
                          <a:solidFill>
                            <a:srgbClr val="FF0000"/>
                          </a:solidFill>
                          <a:latin typeface="Times New Roman"/>
                          <a:cs typeface="Times New Roman"/>
                        </a:rPr>
                        <a:t>source</a:t>
                      </a:r>
                      <a:r>
                        <a:rPr sz="1200" spc="50" dirty="0">
                          <a:solidFill>
                            <a:srgbClr val="FF0000"/>
                          </a:solidFill>
                          <a:latin typeface="Times New Roman"/>
                          <a:cs typeface="Times New Roman"/>
                        </a:rPr>
                        <a:t> </a:t>
                      </a:r>
                      <a:r>
                        <a:rPr sz="1200" spc="105" dirty="0">
                          <a:solidFill>
                            <a:srgbClr val="FF0000"/>
                          </a:solidFill>
                          <a:latin typeface="Times New Roman"/>
                          <a:cs typeface="Times New Roman"/>
                        </a:rPr>
                        <a:t>of</a:t>
                      </a:r>
                      <a:r>
                        <a:rPr sz="1200" spc="75" dirty="0">
                          <a:solidFill>
                            <a:srgbClr val="FF0000"/>
                          </a:solidFill>
                          <a:latin typeface="Times New Roman"/>
                          <a:cs typeface="Times New Roman"/>
                        </a:rPr>
                        <a:t> </a:t>
                      </a:r>
                      <a:r>
                        <a:rPr sz="1200" spc="140" dirty="0">
                          <a:solidFill>
                            <a:srgbClr val="FF0000"/>
                          </a:solidFill>
                          <a:latin typeface="Times New Roman"/>
                          <a:cs typeface="Times New Roman"/>
                        </a:rPr>
                        <a:t>power</a:t>
                      </a:r>
                      <a:endParaRPr sz="1200">
                        <a:latin typeface="Times New Roman"/>
                        <a:cs typeface="Times New Roman"/>
                      </a:endParaRPr>
                    </a:p>
                  </a:txBody>
                  <a:tcPr marL="0" marR="0" marT="400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687070">
                <a:tc>
                  <a:txBody>
                    <a:bodyPr/>
                    <a:lstStyle/>
                    <a:p>
                      <a:pPr marL="97155">
                        <a:lnSpc>
                          <a:spcPct val="100000"/>
                        </a:lnSpc>
                        <a:spcBef>
                          <a:spcPts val="370"/>
                        </a:spcBef>
                      </a:pPr>
                      <a:r>
                        <a:rPr sz="1800" spc="270" dirty="0">
                          <a:latin typeface="Times New Roman"/>
                          <a:cs typeface="Times New Roman"/>
                        </a:rPr>
                        <a:t>Barrier</a:t>
                      </a:r>
                      <a:r>
                        <a:rPr sz="1800" spc="40" dirty="0">
                          <a:latin typeface="Times New Roman"/>
                          <a:cs typeface="Times New Roman"/>
                        </a:rPr>
                        <a:t> </a:t>
                      </a:r>
                      <a:r>
                        <a:rPr sz="1800" spc="190" dirty="0">
                          <a:latin typeface="Times New Roman"/>
                          <a:cs typeface="Times New Roman"/>
                        </a:rPr>
                        <a:t>Islands</a:t>
                      </a:r>
                      <a:endParaRPr sz="1800">
                        <a:latin typeface="Times New Roman"/>
                        <a:cs typeface="Times New Roman"/>
                      </a:endParaRPr>
                    </a:p>
                  </a:txBody>
                  <a:tcPr marL="0" marR="0" marT="469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7790">
                        <a:lnSpc>
                          <a:spcPct val="100000"/>
                        </a:lnSpc>
                        <a:spcBef>
                          <a:spcPts val="320"/>
                        </a:spcBef>
                      </a:pPr>
                      <a:r>
                        <a:rPr sz="1200" spc="80" dirty="0">
                          <a:solidFill>
                            <a:srgbClr val="FF0000"/>
                          </a:solidFill>
                          <a:latin typeface="Times New Roman"/>
                          <a:cs typeface="Times New Roman"/>
                        </a:rPr>
                        <a:t>Islands</a:t>
                      </a:r>
                      <a:r>
                        <a:rPr sz="1200" spc="45" dirty="0">
                          <a:solidFill>
                            <a:srgbClr val="FF0000"/>
                          </a:solidFill>
                          <a:latin typeface="Times New Roman"/>
                          <a:cs typeface="Times New Roman"/>
                        </a:rPr>
                        <a:t> </a:t>
                      </a:r>
                      <a:r>
                        <a:rPr sz="1200" spc="145" dirty="0">
                          <a:solidFill>
                            <a:srgbClr val="FF0000"/>
                          </a:solidFill>
                          <a:latin typeface="Times New Roman"/>
                          <a:cs typeface="Times New Roman"/>
                        </a:rPr>
                        <a:t>that</a:t>
                      </a:r>
                      <a:r>
                        <a:rPr sz="1200" spc="55" dirty="0">
                          <a:solidFill>
                            <a:srgbClr val="FF0000"/>
                          </a:solidFill>
                          <a:latin typeface="Times New Roman"/>
                          <a:cs typeface="Times New Roman"/>
                        </a:rPr>
                        <a:t> line</a:t>
                      </a:r>
                      <a:r>
                        <a:rPr sz="1200" spc="60" dirty="0">
                          <a:solidFill>
                            <a:srgbClr val="FF0000"/>
                          </a:solidFill>
                          <a:latin typeface="Times New Roman"/>
                          <a:cs typeface="Times New Roman"/>
                        </a:rPr>
                        <a:t> </a:t>
                      </a:r>
                      <a:r>
                        <a:rPr sz="1200" spc="105" dirty="0">
                          <a:solidFill>
                            <a:srgbClr val="FF0000"/>
                          </a:solidFill>
                          <a:latin typeface="Times New Roman"/>
                          <a:cs typeface="Times New Roman"/>
                        </a:rPr>
                        <a:t>Georgia’s</a:t>
                      </a:r>
                      <a:r>
                        <a:rPr sz="1200" spc="40" dirty="0">
                          <a:solidFill>
                            <a:srgbClr val="FF0000"/>
                          </a:solidFill>
                          <a:latin typeface="Times New Roman"/>
                          <a:cs typeface="Times New Roman"/>
                        </a:rPr>
                        <a:t> </a:t>
                      </a:r>
                      <a:r>
                        <a:rPr sz="1200" spc="135" dirty="0">
                          <a:solidFill>
                            <a:srgbClr val="FF0000"/>
                          </a:solidFill>
                          <a:latin typeface="Times New Roman"/>
                          <a:cs typeface="Times New Roman"/>
                        </a:rPr>
                        <a:t>coast;</a:t>
                      </a:r>
                      <a:r>
                        <a:rPr sz="1200" spc="40" dirty="0">
                          <a:solidFill>
                            <a:srgbClr val="FF0000"/>
                          </a:solidFill>
                          <a:latin typeface="Times New Roman"/>
                          <a:cs typeface="Times New Roman"/>
                        </a:rPr>
                        <a:t> </a:t>
                      </a:r>
                      <a:r>
                        <a:rPr sz="1200" spc="155" dirty="0">
                          <a:solidFill>
                            <a:srgbClr val="FF0000"/>
                          </a:solidFill>
                          <a:latin typeface="Times New Roman"/>
                          <a:cs typeface="Times New Roman"/>
                        </a:rPr>
                        <a:t>protect</a:t>
                      </a:r>
                      <a:r>
                        <a:rPr sz="1200" spc="70" dirty="0">
                          <a:solidFill>
                            <a:srgbClr val="FF0000"/>
                          </a:solidFill>
                          <a:latin typeface="Times New Roman"/>
                          <a:cs typeface="Times New Roman"/>
                        </a:rPr>
                        <a:t> </a:t>
                      </a:r>
                      <a:r>
                        <a:rPr sz="1200" spc="150" dirty="0">
                          <a:solidFill>
                            <a:srgbClr val="FF0000"/>
                          </a:solidFill>
                          <a:latin typeface="Times New Roman"/>
                          <a:cs typeface="Times New Roman"/>
                        </a:rPr>
                        <a:t>the</a:t>
                      </a:r>
                      <a:r>
                        <a:rPr sz="1200" spc="50" dirty="0">
                          <a:solidFill>
                            <a:srgbClr val="FF0000"/>
                          </a:solidFill>
                          <a:latin typeface="Times New Roman"/>
                          <a:cs typeface="Times New Roman"/>
                        </a:rPr>
                        <a:t> </a:t>
                      </a:r>
                      <a:r>
                        <a:rPr sz="1200" spc="80" dirty="0">
                          <a:solidFill>
                            <a:srgbClr val="FF0000"/>
                          </a:solidFill>
                          <a:latin typeface="Times New Roman"/>
                          <a:cs typeface="Times New Roman"/>
                        </a:rPr>
                        <a:t>mainland</a:t>
                      </a:r>
                      <a:r>
                        <a:rPr sz="1200" spc="50" dirty="0">
                          <a:solidFill>
                            <a:srgbClr val="FF0000"/>
                          </a:solidFill>
                          <a:latin typeface="Times New Roman"/>
                          <a:cs typeface="Times New Roman"/>
                        </a:rPr>
                        <a:t> </a:t>
                      </a:r>
                      <a:r>
                        <a:rPr sz="1200" spc="125" dirty="0">
                          <a:solidFill>
                            <a:srgbClr val="FF0000"/>
                          </a:solidFill>
                          <a:latin typeface="Times New Roman"/>
                          <a:cs typeface="Times New Roman"/>
                        </a:rPr>
                        <a:t>form</a:t>
                      </a:r>
                      <a:r>
                        <a:rPr sz="1200" spc="65" dirty="0">
                          <a:solidFill>
                            <a:srgbClr val="FF0000"/>
                          </a:solidFill>
                          <a:latin typeface="Times New Roman"/>
                          <a:cs typeface="Times New Roman"/>
                        </a:rPr>
                        <a:t> </a:t>
                      </a:r>
                      <a:r>
                        <a:rPr sz="1200" spc="120" dirty="0">
                          <a:solidFill>
                            <a:srgbClr val="FF0000"/>
                          </a:solidFill>
                          <a:latin typeface="Times New Roman"/>
                          <a:cs typeface="Times New Roman"/>
                        </a:rPr>
                        <a:t>erosion</a:t>
                      </a:r>
                      <a:endParaRPr sz="1200">
                        <a:latin typeface="Times New Roman"/>
                        <a:cs typeface="Times New Roman"/>
                      </a:endParaRPr>
                    </a:p>
                  </a:txBody>
                  <a:tcPr marL="0" marR="0" marT="406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bl>
          </a:graphicData>
        </a:graphic>
      </p:graphicFrame>
      <p:sp>
        <p:nvSpPr>
          <p:cNvPr id="10" name="object 10"/>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8"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191999" y="0"/>
            <a:ext cx="0" cy="6858000"/>
          </a:xfrm>
          <a:custGeom>
            <a:avLst/>
            <a:gdLst/>
            <a:ahLst/>
            <a:cxnLst/>
            <a:rect l="l" t="t" r="r" b="b"/>
            <a:pathLst>
              <a:path h="6858000">
                <a:moveTo>
                  <a:pt x="0" y="6857998"/>
                </a:moveTo>
                <a:lnTo>
                  <a:pt x="0" y="0"/>
                </a:lnTo>
              </a:path>
            </a:pathLst>
          </a:custGeom>
          <a:ln w="12192">
            <a:solidFill>
              <a:srgbClr val="000000"/>
            </a:solidFill>
          </a:ln>
        </p:spPr>
        <p:txBody>
          <a:bodyPr wrap="square" lIns="0" tIns="0" rIns="0" bIns="0" rtlCol="0"/>
          <a:lstStyle/>
          <a:p>
            <a:endParaRPr/>
          </a:p>
        </p:txBody>
      </p:sp>
      <p:sp>
        <p:nvSpPr>
          <p:cNvPr id="4" name="object 4"/>
          <p:cNvSpPr/>
          <p:nvPr/>
        </p:nvSpPr>
        <p:spPr>
          <a:xfrm>
            <a:off x="579119" y="0"/>
            <a:ext cx="11050524" cy="68579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lnTo>
                  <a:pt x="10668000" y="6841996"/>
                </a:lnTo>
                <a:close/>
              </a:path>
            </a:pathLst>
          </a:custGeom>
          <a:solidFill>
            <a:srgbClr val="63ACA6"/>
          </a:solidFill>
        </p:spPr>
        <p:txBody>
          <a:bodyPr wrap="square" lIns="0" tIns="0" rIns="0" bIns="0" rtlCol="0"/>
          <a:lstStyle/>
          <a:p>
            <a:endParaRPr/>
          </a:p>
        </p:txBody>
      </p:sp>
      <p:sp>
        <p:nvSpPr>
          <p:cNvPr id="6" name="object 6"/>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path>
            </a:pathLst>
          </a:custGeom>
          <a:ln w="38100">
            <a:solidFill>
              <a:srgbClr val="000000"/>
            </a:solidFill>
          </a:ln>
        </p:spPr>
        <p:txBody>
          <a:bodyPr wrap="square" lIns="0" tIns="0" rIns="0" bIns="0" rtlCol="0"/>
          <a:lstStyle/>
          <a:p>
            <a:endParaRPr/>
          </a:p>
        </p:txBody>
      </p:sp>
      <p:sp>
        <p:nvSpPr>
          <p:cNvPr id="7" name="object 7"/>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lnTo>
                  <a:pt x="10203180" y="6814563"/>
                </a:lnTo>
                <a:close/>
              </a:path>
            </a:pathLst>
          </a:custGeom>
          <a:solidFill>
            <a:srgbClr val="CCF3EF"/>
          </a:solidFill>
        </p:spPr>
        <p:txBody>
          <a:bodyPr wrap="square" lIns="0" tIns="0" rIns="0" bIns="0" rtlCol="0"/>
          <a:lstStyle/>
          <a:p>
            <a:endParaRPr/>
          </a:p>
        </p:txBody>
      </p:sp>
      <p:sp>
        <p:nvSpPr>
          <p:cNvPr id="8" name="object 8"/>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path>
            </a:pathLst>
          </a:custGeom>
          <a:ln w="28955">
            <a:solidFill>
              <a:srgbClr val="000000"/>
            </a:solidFill>
          </a:ln>
        </p:spPr>
        <p:txBody>
          <a:bodyPr wrap="square" lIns="0" tIns="0" rIns="0" bIns="0" rtlCol="0"/>
          <a:lstStyle/>
          <a:p>
            <a:endParaRPr/>
          </a:p>
        </p:txBody>
      </p:sp>
      <p:sp>
        <p:nvSpPr>
          <p:cNvPr id="9" name="object 9"/>
          <p:cNvSpPr txBox="1"/>
          <p:nvPr/>
        </p:nvSpPr>
        <p:spPr>
          <a:xfrm>
            <a:off x="1077264" y="1658874"/>
            <a:ext cx="9912985" cy="4415790"/>
          </a:xfrm>
          <a:prstGeom prst="rect">
            <a:avLst/>
          </a:prstGeom>
        </p:spPr>
        <p:txBody>
          <a:bodyPr vert="horz" wrap="square" lIns="0" tIns="13335" rIns="0" bIns="0" rtlCol="0">
            <a:spAutoFit/>
          </a:bodyPr>
          <a:lstStyle/>
          <a:p>
            <a:pPr marL="583565" marR="200660" indent="-570865">
              <a:lnSpc>
                <a:spcPct val="100000"/>
              </a:lnSpc>
              <a:spcBef>
                <a:spcPts val="105"/>
              </a:spcBef>
              <a:buFont typeface="Arial"/>
              <a:buChar char="•"/>
              <a:tabLst>
                <a:tab pos="583565" algn="l"/>
                <a:tab pos="584200" algn="l"/>
              </a:tabLst>
            </a:pPr>
            <a:r>
              <a:rPr sz="3200" spc="405" dirty="0">
                <a:latin typeface="Times New Roman"/>
                <a:cs typeface="Times New Roman"/>
              </a:rPr>
              <a:t>There</a:t>
            </a:r>
            <a:r>
              <a:rPr sz="3200" spc="155" dirty="0">
                <a:latin typeface="Times New Roman"/>
                <a:cs typeface="Times New Roman"/>
              </a:rPr>
              <a:t> </a:t>
            </a:r>
            <a:r>
              <a:rPr sz="3200" spc="475" dirty="0">
                <a:latin typeface="Times New Roman"/>
                <a:cs typeface="Times New Roman"/>
              </a:rPr>
              <a:t>are</a:t>
            </a:r>
            <a:r>
              <a:rPr sz="3200" spc="160" dirty="0">
                <a:latin typeface="Times New Roman"/>
                <a:cs typeface="Times New Roman"/>
              </a:rPr>
              <a:t> </a:t>
            </a:r>
            <a:r>
              <a:rPr sz="3200" spc="280" dirty="0">
                <a:latin typeface="Times New Roman"/>
                <a:cs typeface="Times New Roman"/>
              </a:rPr>
              <a:t>many</a:t>
            </a:r>
            <a:r>
              <a:rPr sz="3200" spc="165" dirty="0">
                <a:latin typeface="Times New Roman"/>
                <a:cs typeface="Times New Roman"/>
              </a:rPr>
              <a:t> </a:t>
            </a:r>
            <a:r>
              <a:rPr sz="3200" spc="340" dirty="0">
                <a:latin typeface="Times New Roman"/>
                <a:cs typeface="Times New Roman"/>
              </a:rPr>
              <a:t>different</a:t>
            </a:r>
            <a:r>
              <a:rPr sz="3200" spc="150" dirty="0">
                <a:latin typeface="Times New Roman"/>
                <a:cs typeface="Times New Roman"/>
              </a:rPr>
              <a:t> </a:t>
            </a:r>
            <a:r>
              <a:rPr sz="3200" spc="240" dirty="0">
                <a:latin typeface="Times New Roman"/>
                <a:cs typeface="Times New Roman"/>
              </a:rPr>
              <a:t>physical</a:t>
            </a:r>
            <a:r>
              <a:rPr sz="3200" spc="155" dirty="0">
                <a:latin typeface="Times New Roman"/>
                <a:cs typeface="Times New Roman"/>
              </a:rPr>
              <a:t> </a:t>
            </a:r>
            <a:r>
              <a:rPr sz="3200" spc="430" dirty="0">
                <a:latin typeface="Times New Roman"/>
                <a:cs typeface="Times New Roman"/>
              </a:rPr>
              <a:t>features</a:t>
            </a:r>
            <a:r>
              <a:rPr sz="3200" spc="130" dirty="0">
                <a:latin typeface="Times New Roman"/>
                <a:cs typeface="Times New Roman"/>
              </a:rPr>
              <a:t> </a:t>
            </a:r>
            <a:r>
              <a:rPr sz="3200" spc="105" dirty="0">
                <a:latin typeface="Times New Roman"/>
                <a:cs typeface="Times New Roman"/>
              </a:rPr>
              <a:t>in  </a:t>
            </a:r>
            <a:r>
              <a:rPr sz="3200" spc="400" dirty="0">
                <a:latin typeface="Times New Roman"/>
                <a:cs typeface="Times New Roman"/>
              </a:rPr>
              <a:t>the</a:t>
            </a:r>
            <a:r>
              <a:rPr sz="3200" spc="155" dirty="0">
                <a:latin typeface="Times New Roman"/>
                <a:cs typeface="Times New Roman"/>
              </a:rPr>
              <a:t> </a:t>
            </a:r>
            <a:r>
              <a:rPr sz="3200" spc="295" dirty="0">
                <a:latin typeface="Times New Roman"/>
                <a:cs typeface="Times New Roman"/>
              </a:rPr>
              <a:t>Georgia.</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583565" marR="913765" indent="-570865">
              <a:lnSpc>
                <a:spcPct val="100000"/>
              </a:lnSpc>
              <a:buFont typeface="Arial"/>
              <a:buChar char="•"/>
              <a:tabLst>
                <a:tab pos="583565" algn="l"/>
                <a:tab pos="584200" algn="l"/>
              </a:tabLst>
            </a:pPr>
            <a:r>
              <a:rPr sz="3200" spc="245" dirty="0">
                <a:latin typeface="Times New Roman"/>
                <a:cs typeface="Times New Roman"/>
              </a:rPr>
              <a:t>Physical </a:t>
            </a:r>
            <a:r>
              <a:rPr sz="3200" spc="430" dirty="0">
                <a:latin typeface="Times New Roman"/>
                <a:cs typeface="Times New Roman"/>
              </a:rPr>
              <a:t>features </a:t>
            </a:r>
            <a:r>
              <a:rPr sz="3200" spc="240" dirty="0">
                <a:latin typeface="Times New Roman"/>
                <a:cs typeface="Times New Roman"/>
              </a:rPr>
              <a:t>include </a:t>
            </a:r>
            <a:r>
              <a:rPr sz="3200" spc="310" dirty="0">
                <a:latin typeface="Times New Roman"/>
                <a:cs typeface="Times New Roman"/>
              </a:rPr>
              <a:t>bodies </a:t>
            </a:r>
            <a:r>
              <a:rPr sz="3200" spc="300" dirty="0">
                <a:latin typeface="Times New Roman"/>
                <a:cs typeface="Times New Roman"/>
              </a:rPr>
              <a:t>of</a:t>
            </a:r>
            <a:r>
              <a:rPr sz="3200" spc="-465" dirty="0">
                <a:latin typeface="Times New Roman"/>
                <a:cs typeface="Times New Roman"/>
              </a:rPr>
              <a:t> </a:t>
            </a:r>
            <a:r>
              <a:rPr sz="3200" spc="409" dirty="0">
                <a:latin typeface="Times New Roman"/>
                <a:cs typeface="Times New Roman"/>
              </a:rPr>
              <a:t>water,  </a:t>
            </a:r>
            <a:r>
              <a:rPr sz="3200" spc="420" dirty="0">
                <a:latin typeface="Times New Roman"/>
                <a:cs typeface="Times New Roman"/>
              </a:rPr>
              <a:t>deserts, </a:t>
            </a:r>
            <a:r>
              <a:rPr sz="3200" spc="275" dirty="0">
                <a:latin typeface="Times New Roman"/>
                <a:cs typeface="Times New Roman"/>
              </a:rPr>
              <a:t>mountain </a:t>
            </a:r>
            <a:r>
              <a:rPr sz="3200" spc="385" dirty="0">
                <a:latin typeface="Times New Roman"/>
                <a:cs typeface="Times New Roman"/>
              </a:rPr>
              <a:t>ranges, </a:t>
            </a:r>
            <a:r>
              <a:rPr sz="3200" spc="335" dirty="0">
                <a:latin typeface="Times New Roman"/>
                <a:cs typeface="Times New Roman"/>
              </a:rPr>
              <a:t>and </a:t>
            </a:r>
            <a:r>
              <a:rPr sz="3200" spc="405" dirty="0">
                <a:latin typeface="Times New Roman"/>
                <a:cs typeface="Times New Roman"/>
              </a:rPr>
              <a:t>other  </a:t>
            </a:r>
            <a:r>
              <a:rPr sz="3200" spc="295" dirty="0">
                <a:latin typeface="Times New Roman"/>
                <a:cs typeface="Times New Roman"/>
              </a:rPr>
              <a:t>landforms.</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583565" marR="5080" indent="-570865">
              <a:lnSpc>
                <a:spcPct val="100000"/>
              </a:lnSpc>
              <a:buFont typeface="Arial"/>
              <a:buChar char="•"/>
              <a:tabLst>
                <a:tab pos="583565" algn="l"/>
                <a:tab pos="584200" algn="l"/>
              </a:tabLst>
            </a:pPr>
            <a:r>
              <a:rPr sz="3200" spc="295" dirty="0">
                <a:latin typeface="Times New Roman"/>
                <a:cs typeface="Times New Roman"/>
              </a:rPr>
              <a:t>They</a:t>
            </a:r>
            <a:r>
              <a:rPr sz="3200" spc="155" dirty="0">
                <a:latin typeface="Times New Roman"/>
                <a:cs typeface="Times New Roman"/>
              </a:rPr>
              <a:t> </a:t>
            </a:r>
            <a:r>
              <a:rPr sz="3200" spc="475" dirty="0">
                <a:latin typeface="Times New Roman"/>
                <a:cs typeface="Times New Roman"/>
              </a:rPr>
              <a:t>are</a:t>
            </a:r>
            <a:r>
              <a:rPr sz="3200" spc="155" dirty="0">
                <a:latin typeface="Times New Roman"/>
                <a:cs typeface="Times New Roman"/>
              </a:rPr>
              <a:t> </a:t>
            </a:r>
            <a:r>
              <a:rPr sz="3200" spc="455" dirty="0">
                <a:latin typeface="Times New Roman"/>
                <a:cs typeface="Times New Roman"/>
              </a:rPr>
              <a:t>created</a:t>
            </a:r>
            <a:r>
              <a:rPr sz="3200" spc="160" dirty="0">
                <a:latin typeface="Times New Roman"/>
                <a:cs typeface="Times New Roman"/>
              </a:rPr>
              <a:t> </a:t>
            </a:r>
            <a:r>
              <a:rPr sz="3200" spc="254" dirty="0">
                <a:latin typeface="Times New Roman"/>
                <a:cs typeface="Times New Roman"/>
              </a:rPr>
              <a:t>by</a:t>
            </a:r>
            <a:r>
              <a:rPr sz="3200" spc="155" dirty="0">
                <a:latin typeface="Times New Roman"/>
                <a:cs typeface="Times New Roman"/>
              </a:rPr>
              <a:t> </a:t>
            </a:r>
            <a:r>
              <a:rPr sz="3200" spc="360" dirty="0">
                <a:latin typeface="Times New Roman"/>
                <a:cs typeface="Times New Roman"/>
              </a:rPr>
              <a:t>nature;</a:t>
            </a:r>
            <a:r>
              <a:rPr sz="3200" spc="155" dirty="0">
                <a:latin typeface="Times New Roman"/>
                <a:cs typeface="Times New Roman"/>
              </a:rPr>
              <a:t> </a:t>
            </a:r>
            <a:r>
              <a:rPr sz="3200" spc="345" dirty="0">
                <a:latin typeface="Times New Roman"/>
                <a:cs typeface="Times New Roman"/>
              </a:rPr>
              <a:t>they</a:t>
            </a:r>
            <a:r>
              <a:rPr sz="3200" spc="160" dirty="0">
                <a:latin typeface="Times New Roman"/>
                <a:cs typeface="Times New Roman"/>
              </a:rPr>
              <a:t> </a:t>
            </a:r>
            <a:r>
              <a:rPr sz="3200" spc="475" dirty="0">
                <a:latin typeface="Times New Roman"/>
                <a:cs typeface="Times New Roman"/>
              </a:rPr>
              <a:t>are</a:t>
            </a:r>
            <a:r>
              <a:rPr sz="3200" spc="155" dirty="0">
                <a:latin typeface="Times New Roman"/>
                <a:cs typeface="Times New Roman"/>
              </a:rPr>
              <a:t> </a:t>
            </a:r>
            <a:r>
              <a:rPr sz="3200" spc="335" dirty="0">
                <a:latin typeface="Times New Roman"/>
                <a:cs typeface="Times New Roman"/>
              </a:rPr>
              <a:t>not</a:t>
            </a:r>
            <a:r>
              <a:rPr sz="3200" spc="160" dirty="0">
                <a:latin typeface="Times New Roman"/>
                <a:cs typeface="Times New Roman"/>
              </a:rPr>
              <a:t> </a:t>
            </a:r>
            <a:r>
              <a:rPr sz="3200" spc="265" dirty="0">
                <a:latin typeface="Times New Roman"/>
                <a:cs typeface="Times New Roman"/>
              </a:rPr>
              <a:t>man-  </a:t>
            </a:r>
            <a:r>
              <a:rPr sz="3200" spc="345" dirty="0">
                <a:latin typeface="Times New Roman"/>
                <a:cs typeface="Times New Roman"/>
              </a:rPr>
              <a:t>made.</a:t>
            </a:r>
            <a:endParaRPr sz="3200">
              <a:latin typeface="Times New Roman"/>
              <a:cs typeface="Times New Roman"/>
            </a:endParaRPr>
          </a:p>
        </p:txBody>
      </p:sp>
      <p:sp>
        <p:nvSpPr>
          <p:cNvPr id="10" name="object 10"/>
          <p:cNvSpPr/>
          <p:nvPr/>
        </p:nvSpPr>
        <p:spPr>
          <a:xfrm>
            <a:off x="746759" y="103631"/>
            <a:ext cx="5218176" cy="1568196"/>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790955" y="121920"/>
            <a:ext cx="5129784" cy="1479803"/>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911174" y="242315"/>
            <a:ext cx="4889015" cy="1239646"/>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5955791" y="146304"/>
            <a:ext cx="5538216" cy="1306068"/>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5999988" y="164592"/>
            <a:ext cx="5449823" cy="1217675"/>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6120145" y="284734"/>
            <a:ext cx="5209778" cy="977380"/>
          </a:xfrm>
          <a:prstGeom prst="rect">
            <a:avLst/>
          </a:prstGeom>
          <a:blipFill>
            <a:blip r:embed="rId9" cstate="print"/>
            <a:stretch>
              <a:fillRect/>
            </a:stretch>
          </a:blipFill>
        </p:spPr>
        <p:txBody>
          <a:bodyPr wrap="square" lIns="0" tIns="0" rIns="0" bIns="0" rtlCol="0"/>
          <a:lstStyle/>
          <a:p>
            <a:endParaRPr/>
          </a:p>
        </p:txBody>
      </p:sp>
      <p:sp>
        <p:nvSpPr>
          <p:cNvPr id="16" name="object 16"/>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998202" y="0"/>
            <a:ext cx="2192655" cy="6855459"/>
          </a:xfrm>
          <a:custGeom>
            <a:avLst/>
            <a:gdLst/>
            <a:ahLst/>
            <a:cxnLst/>
            <a:rect l="l" t="t" r="r" b="b"/>
            <a:pathLst>
              <a:path w="2192654" h="6855459">
                <a:moveTo>
                  <a:pt x="0" y="6854951"/>
                </a:moveTo>
                <a:lnTo>
                  <a:pt x="2192274" y="6854951"/>
                </a:lnTo>
                <a:lnTo>
                  <a:pt x="2192274" y="0"/>
                </a:lnTo>
                <a:lnTo>
                  <a:pt x="0" y="0"/>
                </a:lnTo>
                <a:lnTo>
                  <a:pt x="0" y="6854951"/>
                </a:lnTo>
                <a:close/>
              </a:path>
            </a:pathLst>
          </a:custGeom>
          <a:solidFill>
            <a:srgbClr val="CCF3EF"/>
          </a:solidFill>
        </p:spPr>
        <p:txBody>
          <a:bodyPr wrap="square" lIns="0" tIns="0" rIns="0" bIns="0" rtlCol="0"/>
          <a:lstStyle/>
          <a:p>
            <a:endParaRPr/>
          </a:p>
        </p:txBody>
      </p:sp>
      <p:sp>
        <p:nvSpPr>
          <p:cNvPr id="3" name="object 3"/>
          <p:cNvSpPr/>
          <p:nvPr/>
        </p:nvSpPr>
        <p:spPr>
          <a:xfrm>
            <a:off x="0" y="0"/>
            <a:ext cx="2799080" cy="6855459"/>
          </a:xfrm>
          <a:custGeom>
            <a:avLst/>
            <a:gdLst/>
            <a:ahLst/>
            <a:cxnLst/>
            <a:rect l="l" t="t" r="r" b="b"/>
            <a:pathLst>
              <a:path w="2799080" h="6855459">
                <a:moveTo>
                  <a:pt x="0" y="6854951"/>
                </a:moveTo>
                <a:lnTo>
                  <a:pt x="2798826" y="6854951"/>
                </a:lnTo>
                <a:lnTo>
                  <a:pt x="2798826" y="0"/>
                </a:lnTo>
                <a:lnTo>
                  <a:pt x="0" y="0"/>
                </a:lnTo>
                <a:lnTo>
                  <a:pt x="0" y="6854951"/>
                </a:lnTo>
                <a:close/>
              </a:path>
            </a:pathLst>
          </a:custGeom>
          <a:solidFill>
            <a:srgbClr val="CCF3EF"/>
          </a:solidFill>
        </p:spPr>
        <p:txBody>
          <a:bodyPr wrap="square" lIns="0" tIns="0" rIns="0" bIns="0" rtlCol="0"/>
          <a:lstStyle/>
          <a:p>
            <a:endParaRPr/>
          </a:p>
        </p:txBody>
      </p:sp>
      <p:sp>
        <p:nvSpPr>
          <p:cNvPr id="4" name="object 4"/>
          <p:cNvSpPr/>
          <p:nvPr/>
        </p:nvSpPr>
        <p:spPr>
          <a:xfrm>
            <a:off x="0" y="0"/>
            <a:ext cx="12190730" cy="6855459"/>
          </a:xfrm>
          <a:custGeom>
            <a:avLst/>
            <a:gdLst/>
            <a:ahLst/>
            <a:cxnLst/>
            <a:rect l="l" t="t" r="r" b="b"/>
            <a:pathLst>
              <a:path w="12190730" h="6855459">
                <a:moveTo>
                  <a:pt x="0" y="6854951"/>
                </a:moveTo>
                <a:lnTo>
                  <a:pt x="12190476" y="6854951"/>
                </a:lnTo>
                <a:lnTo>
                  <a:pt x="12190476" y="0"/>
                </a:lnTo>
              </a:path>
            </a:pathLst>
          </a:custGeom>
          <a:ln w="12192">
            <a:solidFill>
              <a:srgbClr val="000000"/>
            </a:solidFill>
          </a:ln>
        </p:spPr>
        <p:txBody>
          <a:bodyPr wrap="square" lIns="0" tIns="0" rIns="0" bIns="0" rtlCol="0"/>
          <a:lstStyle/>
          <a:p>
            <a:endParaRPr/>
          </a:p>
        </p:txBody>
      </p:sp>
      <p:sp>
        <p:nvSpPr>
          <p:cNvPr id="5" name="object 5"/>
          <p:cNvSpPr/>
          <p:nvPr/>
        </p:nvSpPr>
        <p:spPr>
          <a:xfrm>
            <a:off x="2798826" y="761"/>
            <a:ext cx="7199630" cy="6858000"/>
          </a:xfrm>
          <a:custGeom>
            <a:avLst/>
            <a:gdLst/>
            <a:ahLst/>
            <a:cxnLst/>
            <a:rect l="l" t="t" r="r" b="b"/>
            <a:pathLst>
              <a:path w="7199630" h="6858000">
                <a:moveTo>
                  <a:pt x="0" y="6858000"/>
                </a:moveTo>
                <a:lnTo>
                  <a:pt x="7199376" y="6858000"/>
                </a:lnTo>
                <a:lnTo>
                  <a:pt x="7199376" y="0"/>
                </a:lnTo>
                <a:lnTo>
                  <a:pt x="0" y="0"/>
                </a:lnTo>
                <a:lnTo>
                  <a:pt x="0" y="6858000"/>
                </a:lnTo>
                <a:close/>
              </a:path>
            </a:pathLst>
          </a:custGeom>
          <a:solidFill>
            <a:srgbClr val="FFFFFF"/>
          </a:solidFill>
        </p:spPr>
        <p:txBody>
          <a:bodyPr wrap="square" lIns="0" tIns="0" rIns="0" bIns="0" rtlCol="0"/>
          <a:lstStyle/>
          <a:p>
            <a:endParaRPr/>
          </a:p>
        </p:txBody>
      </p:sp>
      <p:sp>
        <p:nvSpPr>
          <p:cNvPr id="6" name="object 6"/>
          <p:cNvSpPr/>
          <p:nvPr/>
        </p:nvSpPr>
        <p:spPr>
          <a:xfrm>
            <a:off x="2798826" y="761"/>
            <a:ext cx="7199630" cy="6858000"/>
          </a:xfrm>
          <a:custGeom>
            <a:avLst/>
            <a:gdLst/>
            <a:ahLst/>
            <a:cxnLst/>
            <a:rect l="l" t="t" r="r" b="b"/>
            <a:pathLst>
              <a:path w="7199630" h="6858000">
                <a:moveTo>
                  <a:pt x="0" y="6858000"/>
                </a:moveTo>
                <a:lnTo>
                  <a:pt x="7199376" y="6858000"/>
                </a:lnTo>
                <a:lnTo>
                  <a:pt x="7199376" y="0"/>
                </a:lnTo>
                <a:lnTo>
                  <a:pt x="0" y="0"/>
                </a:lnTo>
                <a:lnTo>
                  <a:pt x="0" y="6858000"/>
                </a:lnTo>
                <a:close/>
              </a:path>
            </a:pathLst>
          </a:custGeom>
          <a:ln w="38100">
            <a:solidFill>
              <a:srgbClr val="000000"/>
            </a:solidFill>
          </a:ln>
        </p:spPr>
        <p:txBody>
          <a:bodyPr wrap="square" lIns="0" tIns="0" rIns="0" bIns="0" rtlCol="0"/>
          <a:lstStyle/>
          <a:p>
            <a:endParaRPr/>
          </a:p>
        </p:txBody>
      </p:sp>
      <p:sp>
        <p:nvSpPr>
          <p:cNvPr id="7" name="object 7"/>
          <p:cNvSpPr txBox="1"/>
          <p:nvPr/>
        </p:nvSpPr>
        <p:spPr>
          <a:xfrm>
            <a:off x="6562090" y="2936875"/>
            <a:ext cx="501015" cy="574040"/>
          </a:xfrm>
          <a:prstGeom prst="rect">
            <a:avLst/>
          </a:prstGeom>
        </p:spPr>
        <p:txBody>
          <a:bodyPr vert="horz" wrap="square" lIns="0" tIns="12700" rIns="0" bIns="0" rtlCol="0">
            <a:spAutoFit/>
          </a:bodyPr>
          <a:lstStyle/>
          <a:p>
            <a:pPr marL="12700" marR="5080" indent="36830">
              <a:lnSpc>
                <a:spcPct val="100000"/>
              </a:lnSpc>
              <a:spcBef>
                <a:spcPts val="100"/>
              </a:spcBef>
            </a:pPr>
            <a:r>
              <a:rPr sz="1800" spc="85" dirty="0">
                <a:latin typeface="Times New Roman"/>
                <a:cs typeface="Times New Roman"/>
              </a:rPr>
              <a:t>Fall  </a:t>
            </a:r>
            <a:r>
              <a:rPr sz="1800" spc="-280" dirty="0">
                <a:latin typeface="Times New Roman"/>
                <a:cs typeface="Times New Roman"/>
              </a:rPr>
              <a:t>L</a:t>
            </a:r>
            <a:r>
              <a:rPr sz="1800" spc="95" dirty="0">
                <a:latin typeface="Times New Roman"/>
                <a:cs typeface="Times New Roman"/>
              </a:rPr>
              <a:t>i</a:t>
            </a:r>
            <a:r>
              <a:rPr sz="1800" spc="150" dirty="0">
                <a:latin typeface="Times New Roman"/>
                <a:cs typeface="Times New Roman"/>
              </a:rPr>
              <a:t>n</a:t>
            </a:r>
            <a:r>
              <a:rPr sz="1800" spc="459" dirty="0">
                <a:latin typeface="Times New Roman"/>
                <a:cs typeface="Times New Roman"/>
              </a:rPr>
              <a:t>e</a:t>
            </a:r>
            <a:endParaRPr sz="1800">
              <a:latin typeface="Times New Roman"/>
              <a:cs typeface="Times New Roman"/>
            </a:endParaRPr>
          </a:p>
        </p:txBody>
      </p:sp>
      <p:sp>
        <p:nvSpPr>
          <p:cNvPr id="8" name="object 8"/>
          <p:cNvSpPr/>
          <p:nvPr/>
        </p:nvSpPr>
        <p:spPr>
          <a:xfrm>
            <a:off x="8735568" y="5627700"/>
            <a:ext cx="920115" cy="317500"/>
          </a:xfrm>
          <a:custGeom>
            <a:avLst/>
            <a:gdLst/>
            <a:ahLst/>
            <a:cxnLst/>
            <a:rect l="l" t="t" r="r" b="b"/>
            <a:pathLst>
              <a:path w="920115" h="317500">
                <a:moveTo>
                  <a:pt x="194817" y="95135"/>
                </a:moveTo>
                <a:lnTo>
                  <a:pt x="0" y="260629"/>
                </a:lnTo>
                <a:lnTo>
                  <a:pt x="249300" y="317144"/>
                </a:lnTo>
                <a:lnTo>
                  <a:pt x="233368" y="252222"/>
                </a:lnTo>
                <a:lnTo>
                  <a:pt x="194055" y="252222"/>
                </a:lnTo>
                <a:lnTo>
                  <a:pt x="175895" y="178219"/>
                </a:lnTo>
                <a:lnTo>
                  <a:pt x="212973" y="169117"/>
                </a:lnTo>
                <a:lnTo>
                  <a:pt x="194817" y="95135"/>
                </a:lnTo>
                <a:close/>
              </a:path>
              <a:path w="920115" h="317500">
                <a:moveTo>
                  <a:pt x="212973" y="169117"/>
                </a:moveTo>
                <a:lnTo>
                  <a:pt x="175895" y="178219"/>
                </a:lnTo>
                <a:lnTo>
                  <a:pt x="194055" y="252222"/>
                </a:lnTo>
                <a:lnTo>
                  <a:pt x="231134" y="243120"/>
                </a:lnTo>
                <a:lnTo>
                  <a:pt x="212973" y="169117"/>
                </a:lnTo>
                <a:close/>
              </a:path>
              <a:path w="920115" h="317500">
                <a:moveTo>
                  <a:pt x="231134" y="243120"/>
                </a:moveTo>
                <a:lnTo>
                  <a:pt x="194055" y="252222"/>
                </a:lnTo>
                <a:lnTo>
                  <a:pt x="233368" y="252222"/>
                </a:lnTo>
                <a:lnTo>
                  <a:pt x="231134" y="243120"/>
                </a:lnTo>
                <a:close/>
              </a:path>
              <a:path w="920115" h="317500">
                <a:moveTo>
                  <a:pt x="901953" y="0"/>
                </a:moveTo>
                <a:lnTo>
                  <a:pt x="212973" y="169117"/>
                </a:lnTo>
                <a:lnTo>
                  <a:pt x="231134" y="243120"/>
                </a:lnTo>
                <a:lnTo>
                  <a:pt x="920114" y="74002"/>
                </a:lnTo>
                <a:lnTo>
                  <a:pt x="901953" y="0"/>
                </a:lnTo>
                <a:close/>
              </a:path>
            </a:pathLst>
          </a:custGeom>
          <a:solidFill>
            <a:srgbClr val="FF0000"/>
          </a:solidFill>
        </p:spPr>
        <p:txBody>
          <a:bodyPr wrap="square" lIns="0" tIns="0" rIns="0" bIns="0" rtlCol="0"/>
          <a:lstStyle/>
          <a:p>
            <a:endParaRPr/>
          </a:p>
        </p:txBody>
      </p:sp>
      <p:sp>
        <p:nvSpPr>
          <p:cNvPr id="9" name="object 9"/>
          <p:cNvSpPr/>
          <p:nvPr/>
        </p:nvSpPr>
        <p:spPr>
          <a:xfrm>
            <a:off x="9044940" y="4685538"/>
            <a:ext cx="837565" cy="391795"/>
          </a:xfrm>
          <a:custGeom>
            <a:avLst/>
            <a:gdLst/>
            <a:ahLst/>
            <a:cxnLst/>
            <a:rect l="l" t="t" r="r" b="b"/>
            <a:pathLst>
              <a:path w="837565" h="391795">
                <a:moveTo>
                  <a:pt x="225958" y="70569"/>
                </a:moveTo>
                <a:lnTo>
                  <a:pt x="197053" y="141075"/>
                </a:lnTo>
                <a:lnTo>
                  <a:pt x="808481" y="391794"/>
                </a:lnTo>
                <a:lnTo>
                  <a:pt x="837437" y="321310"/>
                </a:lnTo>
                <a:lnTo>
                  <a:pt x="225958" y="70569"/>
                </a:lnTo>
                <a:close/>
              </a:path>
              <a:path w="837565" h="391795">
                <a:moveTo>
                  <a:pt x="254888" y="0"/>
                </a:moveTo>
                <a:lnTo>
                  <a:pt x="0" y="19050"/>
                </a:lnTo>
                <a:lnTo>
                  <a:pt x="168148" y="211581"/>
                </a:lnTo>
                <a:lnTo>
                  <a:pt x="197053" y="141075"/>
                </a:lnTo>
                <a:lnTo>
                  <a:pt x="161798" y="126618"/>
                </a:lnTo>
                <a:lnTo>
                  <a:pt x="190753" y="56134"/>
                </a:lnTo>
                <a:lnTo>
                  <a:pt x="231876" y="56134"/>
                </a:lnTo>
                <a:lnTo>
                  <a:pt x="254888" y="0"/>
                </a:lnTo>
                <a:close/>
              </a:path>
              <a:path w="837565" h="391795">
                <a:moveTo>
                  <a:pt x="190753" y="56134"/>
                </a:moveTo>
                <a:lnTo>
                  <a:pt x="161798" y="126618"/>
                </a:lnTo>
                <a:lnTo>
                  <a:pt x="197053" y="141075"/>
                </a:lnTo>
                <a:lnTo>
                  <a:pt x="225958" y="70569"/>
                </a:lnTo>
                <a:lnTo>
                  <a:pt x="190753" y="56134"/>
                </a:lnTo>
                <a:close/>
              </a:path>
              <a:path w="837565" h="391795">
                <a:moveTo>
                  <a:pt x="231876" y="56134"/>
                </a:moveTo>
                <a:lnTo>
                  <a:pt x="190753" y="56134"/>
                </a:lnTo>
                <a:lnTo>
                  <a:pt x="225958" y="70569"/>
                </a:lnTo>
                <a:lnTo>
                  <a:pt x="231876" y="56134"/>
                </a:lnTo>
                <a:close/>
              </a:path>
            </a:pathLst>
          </a:custGeom>
          <a:solidFill>
            <a:srgbClr val="FF0000"/>
          </a:solidFill>
        </p:spPr>
        <p:txBody>
          <a:bodyPr wrap="square" lIns="0" tIns="0" rIns="0" bIns="0" rtlCol="0"/>
          <a:lstStyle/>
          <a:p>
            <a:endParaRPr/>
          </a:p>
        </p:txBody>
      </p:sp>
      <p:sp>
        <p:nvSpPr>
          <p:cNvPr id="10" name="object 10"/>
          <p:cNvSpPr/>
          <p:nvPr/>
        </p:nvSpPr>
        <p:spPr>
          <a:xfrm>
            <a:off x="4092971" y="531876"/>
            <a:ext cx="1844675" cy="5610225"/>
          </a:xfrm>
          <a:custGeom>
            <a:avLst/>
            <a:gdLst/>
            <a:ahLst/>
            <a:cxnLst/>
            <a:rect l="l" t="t" r="r" b="b"/>
            <a:pathLst>
              <a:path w="1844675" h="5610225">
                <a:moveTo>
                  <a:pt x="1653397" y="0"/>
                </a:moveTo>
                <a:lnTo>
                  <a:pt x="1659913" y="17174"/>
                </a:lnTo>
                <a:lnTo>
                  <a:pt x="1666287" y="34432"/>
                </a:lnTo>
                <a:lnTo>
                  <a:pt x="1673042" y="51524"/>
                </a:lnTo>
                <a:lnTo>
                  <a:pt x="1680702" y="68199"/>
                </a:lnTo>
                <a:lnTo>
                  <a:pt x="1687129" y="78716"/>
                </a:lnTo>
                <a:lnTo>
                  <a:pt x="1694592" y="88614"/>
                </a:lnTo>
                <a:lnTo>
                  <a:pt x="1701936" y="98559"/>
                </a:lnTo>
                <a:lnTo>
                  <a:pt x="1708007" y="109220"/>
                </a:lnTo>
                <a:lnTo>
                  <a:pt x="1715916" y="129270"/>
                </a:lnTo>
                <a:lnTo>
                  <a:pt x="1722612" y="149796"/>
                </a:lnTo>
                <a:lnTo>
                  <a:pt x="1728831" y="170513"/>
                </a:lnTo>
                <a:lnTo>
                  <a:pt x="1735312" y="191135"/>
                </a:lnTo>
                <a:lnTo>
                  <a:pt x="1737685" y="202132"/>
                </a:lnTo>
                <a:lnTo>
                  <a:pt x="1739344" y="213677"/>
                </a:lnTo>
                <a:lnTo>
                  <a:pt x="1742384" y="224174"/>
                </a:lnTo>
                <a:lnTo>
                  <a:pt x="1748901" y="232028"/>
                </a:lnTo>
                <a:lnTo>
                  <a:pt x="1789922" y="259334"/>
                </a:lnTo>
                <a:lnTo>
                  <a:pt x="1800211" y="290703"/>
                </a:lnTo>
                <a:lnTo>
                  <a:pt x="1803783" y="302032"/>
                </a:lnTo>
                <a:lnTo>
                  <a:pt x="1803778" y="301411"/>
                </a:lnTo>
                <a:lnTo>
                  <a:pt x="1803337" y="296931"/>
                </a:lnTo>
                <a:lnTo>
                  <a:pt x="1805602" y="296684"/>
                </a:lnTo>
                <a:lnTo>
                  <a:pt x="1830816" y="341249"/>
                </a:lnTo>
                <a:lnTo>
                  <a:pt x="1841371" y="371824"/>
                </a:lnTo>
                <a:lnTo>
                  <a:pt x="1844532" y="382143"/>
                </a:lnTo>
                <a:lnTo>
                  <a:pt x="1835781" y="418278"/>
                </a:lnTo>
                <a:lnTo>
                  <a:pt x="1832223" y="434303"/>
                </a:lnTo>
                <a:lnTo>
                  <a:pt x="1831319" y="437790"/>
                </a:lnTo>
                <a:lnTo>
                  <a:pt x="1830533" y="436309"/>
                </a:lnTo>
                <a:lnTo>
                  <a:pt x="1827327" y="437432"/>
                </a:lnTo>
                <a:lnTo>
                  <a:pt x="1819166" y="448730"/>
                </a:lnTo>
                <a:lnTo>
                  <a:pt x="1803511" y="477774"/>
                </a:lnTo>
                <a:lnTo>
                  <a:pt x="1799619" y="487771"/>
                </a:lnTo>
                <a:lnTo>
                  <a:pt x="1796764" y="498221"/>
                </a:lnTo>
                <a:lnTo>
                  <a:pt x="1793884" y="508670"/>
                </a:lnTo>
                <a:lnTo>
                  <a:pt x="1759712" y="563054"/>
                </a:lnTo>
                <a:lnTo>
                  <a:pt x="1721596" y="600583"/>
                </a:lnTo>
                <a:lnTo>
                  <a:pt x="1680702" y="627888"/>
                </a:lnTo>
                <a:lnTo>
                  <a:pt x="1650055" y="638317"/>
                </a:lnTo>
                <a:lnTo>
                  <a:pt x="1639681" y="641476"/>
                </a:lnTo>
                <a:lnTo>
                  <a:pt x="1628987" y="635996"/>
                </a:lnTo>
                <a:lnTo>
                  <a:pt x="1617948" y="629158"/>
                </a:lnTo>
                <a:lnTo>
                  <a:pt x="1607552" y="625082"/>
                </a:lnTo>
                <a:lnTo>
                  <a:pt x="1598787" y="627888"/>
                </a:lnTo>
                <a:lnTo>
                  <a:pt x="1590821" y="642401"/>
                </a:lnTo>
                <a:lnTo>
                  <a:pt x="1588785" y="659987"/>
                </a:lnTo>
                <a:lnTo>
                  <a:pt x="1588321" y="678572"/>
                </a:lnTo>
                <a:lnTo>
                  <a:pt x="1585071" y="696087"/>
                </a:lnTo>
                <a:lnTo>
                  <a:pt x="1557766" y="737108"/>
                </a:lnTo>
                <a:lnTo>
                  <a:pt x="1516872" y="750697"/>
                </a:lnTo>
                <a:lnTo>
                  <a:pt x="1469151" y="758221"/>
                </a:lnTo>
                <a:lnTo>
                  <a:pt x="1445184" y="761234"/>
                </a:lnTo>
                <a:lnTo>
                  <a:pt x="1421241" y="764413"/>
                </a:lnTo>
                <a:lnTo>
                  <a:pt x="1417615" y="774553"/>
                </a:lnTo>
                <a:lnTo>
                  <a:pt x="1413859" y="784669"/>
                </a:lnTo>
                <a:lnTo>
                  <a:pt x="1410364" y="794881"/>
                </a:lnTo>
                <a:lnTo>
                  <a:pt x="1407525" y="805307"/>
                </a:lnTo>
                <a:lnTo>
                  <a:pt x="1404616" y="826035"/>
                </a:lnTo>
                <a:lnTo>
                  <a:pt x="1403111" y="847121"/>
                </a:lnTo>
                <a:lnTo>
                  <a:pt x="1400417" y="867779"/>
                </a:lnTo>
                <a:lnTo>
                  <a:pt x="1393936" y="887222"/>
                </a:lnTo>
                <a:lnTo>
                  <a:pt x="1386347" y="896364"/>
                </a:lnTo>
                <a:lnTo>
                  <a:pt x="1375806" y="902922"/>
                </a:lnTo>
                <a:lnTo>
                  <a:pt x="1364075" y="908456"/>
                </a:lnTo>
                <a:lnTo>
                  <a:pt x="1352915" y="914526"/>
                </a:lnTo>
                <a:lnTo>
                  <a:pt x="1345416" y="934827"/>
                </a:lnTo>
                <a:lnTo>
                  <a:pt x="1337405" y="955008"/>
                </a:lnTo>
                <a:lnTo>
                  <a:pt x="1330323" y="975427"/>
                </a:lnTo>
                <a:lnTo>
                  <a:pt x="1325610" y="996441"/>
                </a:lnTo>
                <a:lnTo>
                  <a:pt x="1324326" y="1021187"/>
                </a:lnTo>
                <a:lnTo>
                  <a:pt x="1324483" y="1046575"/>
                </a:lnTo>
                <a:lnTo>
                  <a:pt x="1321806" y="1070772"/>
                </a:lnTo>
                <a:lnTo>
                  <a:pt x="1271869" y="1110605"/>
                </a:lnTo>
                <a:lnTo>
                  <a:pt x="1205118" y="1123013"/>
                </a:lnTo>
                <a:lnTo>
                  <a:pt x="1140606" y="1130111"/>
                </a:lnTo>
                <a:lnTo>
                  <a:pt x="1107170" y="1132839"/>
                </a:lnTo>
                <a:lnTo>
                  <a:pt x="1096974" y="1136572"/>
                </a:lnTo>
                <a:lnTo>
                  <a:pt x="1086850" y="1140507"/>
                </a:lnTo>
                <a:lnTo>
                  <a:pt x="1076630" y="1144037"/>
                </a:lnTo>
                <a:lnTo>
                  <a:pt x="1066149" y="1146556"/>
                </a:lnTo>
                <a:lnTo>
                  <a:pt x="1034297" y="1147857"/>
                </a:lnTo>
                <a:lnTo>
                  <a:pt x="1001458" y="1146111"/>
                </a:lnTo>
                <a:lnTo>
                  <a:pt x="970262" y="1147984"/>
                </a:lnTo>
                <a:lnTo>
                  <a:pt x="943340" y="1160145"/>
                </a:lnTo>
                <a:lnTo>
                  <a:pt x="929733" y="1182836"/>
                </a:lnTo>
                <a:lnTo>
                  <a:pt x="926592" y="1211945"/>
                </a:lnTo>
                <a:lnTo>
                  <a:pt x="924998" y="1242458"/>
                </a:lnTo>
                <a:lnTo>
                  <a:pt x="916035" y="1269364"/>
                </a:lnTo>
                <a:lnTo>
                  <a:pt x="861425" y="1351279"/>
                </a:lnTo>
                <a:lnTo>
                  <a:pt x="855212" y="1362134"/>
                </a:lnTo>
                <a:lnTo>
                  <a:pt x="849439" y="1373441"/>
                </a:lnTo>
                <a:lnTo>
                  <a:pt x="842833" y="1383891"/>
                </a:lnTo>
                <a:lnTo>
                  <a:pt x="834120" y="1392174"/>
                </a:lnTo>
                <a:lnTo>
                  <a:pt x="793099" y="1419478"/>
                </a:lnTo>
                <a:lnTo>
                  <a:pt x="773004" y="1450038"/>
                </a:lnTo>
                <a:lnTo>
                  <a:pt x="764528" y="1463426"/>
                </a:lnTo>
                <a:lnTo>
                  <a:pt x="763510" y="1465085"/>
                </a:lnTo>
                <a:lnTo>
                  <a:pt x="765794" y="1460452"/>
                </a:lnTo>
                <a:lnTo>
                  <a:pt x="767220" y="1454968"/>
                </a:lnTo>
                <a:lnTo>
                  <a:pt x="763631" y="1454072"/>
                </a:lnTo>
                <a:lnTo>
                  <a:pt x="750868" y="1463204"/>
                </a:lnTo>
                <a:lnTo>
                  <a:pt x="724773" y="1487804"/>
                </a:lnTo>
                <a:lnTo>
                  <a:pt x="717434" y="1497623"/>
                </a:lnTo>
                <a:lnTo>
                  <a:pt x="711596" y="1508728"/>
                </a:lnTo>
                <a:lnTo>
                  <a:pt x="705520" y="1519594"/>
                </a:lnTo>
                <a:lnTo>
                  <a:pt x="697468" y="1528699"/>
                </a:lnTo>
                <a:lnTo>
                  <a:pt x="688131" y="1533663"/>
                </a:lnTo>
                <a:lnTo>
                  <a:pt x="677545" y="1536319"/>
                </a:lnTo>
                <a:lnTo>
                  <a:pt x="666696" y="1538593"/>
                </a:lnTo>
                <a:lnTo>
                  <a:pt x="656574" y="1542414"/>
                </a:lnTo>
                <a:lnTo>
                  <a:pt x="636041" y="1556180"/>
                </a:lnTo>
                <a:lnTo>
                  <a:pt x="616521" y="1571767"/>
                </a:lnTo>
                <a:lnTo>
                  <a:pt x="596548" y="1586331"/>
                </a:lnTo>
                <a:lnTo>
                  <a:pt x="574659" y="1597025"/>
                </a:lnTo>
                <a:lnTo>
                  <a:pt x="492744" y="1624202"/>
                </a:lnTo>
                <a:lnTo>
                  <a:pt x="451723" y="1637919"/>
                </a:lnTo>
                <a:lnTo>
                  <a:pt x="432974" y="1658397"/>
                </a:lnTo>
                <a:lnTo>
                  <a:pt x="410797" y="1678876"/>
                </a:lnTo>
                <a:lnTo>
                  <a:pt x="395430" y="1699355"/>
                </a:lnTo>
                <a:lnTo>
                  <a:pt x="397113" y="1719834"/>
                </a:lnTo>
                <a:lnTo>
                  <a:pt x="451723" y="1801749"/>
                </a:lnTo>
                <a:lnTo>
                  <a:pt x="425014" y="1829141"/>
                </a:lnTo>
                <a:lnTo>
                  <a:pt x="410845" y="1842580"/>
                </a:lnTo>
                <a:lnTo>
                  <a:pt x="397736" y="1849142"/>
                </a:lnTo>
                <a:lnTo>
                  <a:pt x="374210" y="1855905"/>
                </a:lnTo>
                <a:lnTo>
                  <a:pt x="328787" y="1869948"/>
                </a:lnTo>
                <a:lnTo>
                  <a:pt x="287893" y="1883537"/>
                </a:lnTo>
                <a:lnTo>
                  <a:pt x="246872" y="1897252"/>
                </a:lnTo>
                <a:lnTo>
                  <a:pt x="239748" y="1907268"/>
                </a:lnTo>
                <a:lnTo>
                  <a:pt x="232362" y="1917176"/>
                </a:lnTo>
                <a:lnTo>
                  <a:pt x="199711" y="1997646"/>
                </a:lnTo>
                <a:lnTo>
                  <a:pt x="183098" y="2047589"/>
                </a:lnTo>
                <a:lnTo>
                  <a:pt x="178673" y="2061083"/>
                </a:lnTo>
                <a:lnTo>
                  <a:pt x="164957" y="2101977"/>
                </a:lnTo>
                <a:lnTo>
                  <a:pt x="151368" y="2142871"/>
                </a:lnTo>
                <a:lnTo>
                  <a:pt x="161436" y="2149977"/>
                </a:lnTo>
                <a:lnTo>
                  <a:pt x="171434" y="2157237"/>
                </a:lnTo>
                <a:lnTo>
                  <a:pt x="181621" y="2164141"/>
                </a:lnTo>
                <a:lnTo>
                  <a:pt x="192262" y="2170176"/>
                </a:lnTo>
                <a:lnTo>
                  <a:pt x="202707" y="2173622"/>
                </a:lnTo>
                <a:lnTo>
                  <a:pt x="213820" y="2175652"/>
                </a:lnTo>
                <a:lnTo>
                  <a:pt x="224409" y="2178373"/>
                </a:lnTo>
                <a:lnTo>
                  <a:pt x="233283" y="2183891"/>
                </a:lnTo>
                <a:lnTo>
                  <a:pt x="239049" y="2192656"/>
                </a:lnTo>
                <a:lnTo>
                  <a:pt x="242173" y="2203053"/>
                </a:lnTo>
                <a:lnTo>
                  <a:pt x="244248" y="2214092"/>
                </a:lnTo>
                <a:lnTo>
                  <a:pt x="246872" y="2224786"/>
                </a:lnTo>
                <a:lnTo>
                  <a:pt x="244088" y="2235392"/>
                </a:lnTo>
                <a:lnTo>
                  <a:pt x="241744" y="2246201"/>
                </a:lnTo>
                <a:lnTo>
                  <a:pt x="238567" y="2256557"/>
                </a:lnTo>
                <a:lnTo>
                  <a:pt x="233283" y="2265807"/>
                </a:lnTo>
                <a:lnTo>
                  <a:pt x="224301" y="2274002"/>
                </a:lnTo>
                <a:lnTo>
                  <a:pt x="213629" y="2280316"/>
                </a:lnTo>
                <a:lnTo>
                  <a:pt x="202529" y="2286202"/>
                </a:lnTo>
                <a:lnTo>
                  <a:pt x="192262" y="2293112"/>
                </a:lnTo>
                <a:lnTo>
                  <a:pt x="160817" y="2322218"/>
                </a:lnTo>
                <a:lnTo>
                  <a:pt x="152733" y="2332704"/>
                </a:lnTo>
                <a:lnTo>
                  <a:pt x="143934" y="2337046"/>
                </a:lnTo>
                <a:lnTo>
                  <a:pt x="110347" y="2347722"/>
                </a:lnTo>
                <a:lnTo>
                  <a:pt x="104026" y="2358397"/>
                </a:lnTo>
                <a:lnTo>
                  <a:pt x="98075" y="2369407"/>
                </a:lnTo>
                <a:lnTo>
                  <a:pt x="91434" y="2379797"/>
                </a:lnTo>
                <a:lnTo>
                  <a:pt x="83042" y="2388616"/>
                </a:lnTo>
                <a:lnTo>
                  <a:pt x="54819" y="2406048"/>
                </a:lnTo>
                <a:lnTo>
                  <a:pt x="43830" y="2404967"/>
                </a:lnTo>
                <a:lnTo>
                  <a:pt x="41491" y="2400631"/>
                </a:lnTo>
                <a:lnTo>
                  <a:pt x="39220" y="2408297"/>
                </a:lnTo>
                <a:lnTo>
                  <a:pt x="28432" y="2443226"/>
                </a:lnTo>
                <a:lnTo>
                  <a:pt x="30912" y="2494502"/>
                </a:lnTo>
                <a:lnTo>
                  <a:pt x="32750" y="2545873"/>
                </a:lnTo>
                <a:lnTo>
                  <a:pt x="35825" y="2597102"/>
                </a:lnTo>
                <a:lnTo>
                  <a:pt x="42021" y="2647950"/>
                </a:lnTo>
                <a:lnTo>
                  <a:pt x="62398" y="2678560"/>
                </a:lnTo>
                <a:lnTo>
                  <a:pt x="69326" y="2688844"/>
                </a:lnTo>
                <a:lnTo>
                  <a:pt x="73558" y="2698789"/>
                </a:lnTo>
                <a:lnTo>
                  <a:pt x="76898" y="2709068"/>
                </a:lnTo>
                <a:lnTo>
                  <a:pt x="79881" y="2719490"/>
                </a:lnTo>
                <a:lnTo>
                  <a:pt x="83042" y="2729865"/>
                </a:lnTo>
                <a:lnTo>
                  <a:pt x="85363" y="2757396"/>
                </a:lnTo>
                <a:lnTo>
                  <a:pt x="86947" y="2785141"/>
                </a:lnTo>
                <a:lnTo>
                  <a:pt x="90007" y="2812553"/>
                </a:lnTo>
                <a:lnTo>
                  <a:pt x="109898" y="2864903"/>
                </a:lnTo>
                <a:lnTo>
                  <a:pt x="144371" y="2912540"/>
                </a:lnTo>
                <a:lnTo>
                  <a:pt x="151368" y="2921000"/>
                </a:lnTo>
                <a:lnTo>
                  <a:pt x="154616" y="2934656"/>
                </a:lnTo>
                <a:lnTo>
                  <a:pt x="164957" y="2975483"/>
                </a:lnTo>
                <a:lnTo>
                  <a:pt x="181705" y="3026775"/>
                </a:lnTo>
                <a:lnTo>
                  <a:pt x="192262" y="3057398"/>
                </a:lnTo>
                <a:lnTo>
                  <a:pt x="195405" y="3084768"/>
                </a:lnTo>
                <a:lnTo>
                  <a:pt x="201691" y="3139461"/>
                </a:lnTo>
                <a:lnTo>
                  <a:pt x="209172" y="3176990"/>
                </a:lnTo>
                <a:lnTo>
                  <a:pt x="213725" y="3187017"/>
                </a:lnTo>
                <a:lnTo>
                  <a:pt x="217801" y="3197068"/>
                </a:lnTo>
                <a:lnTo>
                  <a:pt x="212248" y="3272678"/>
                </a:lnTo>
                <a:lnTo>
                  <a:pt x="203654" y="3312114"/>
                </a:lnTo>
                <a:lnTo>
                  <a:pt x="186174" y="3354732"/>
                </a:lnTo>
                <a:lnTo>
                  <a:pt x="172045" y="3374933"/>
                </a:lnTo>
                <a:lnTo>
                  <a:pt x="164957" y="3385057"/>
                </a:lnTo>
                <a:lnTo>
                  <a:pt x="167582" y="3395751"/>
                </a:lnTo>
                <a:lnTo>
                  <a:pt x="169672" y="3406790"/>
                </a:lnTo>
                <a:lnTo>
                  <a:pt x="172833" y="3417187"/>
                </a:lnTo>
                <a:lnTo>
                  <a:pt x="228711" y="3441985"/>
                </a:lnTo>
                <a:lnTo>
                  <a:pt x="274177" y="3453256"/>
                </a:lnTo>
                <a:lnTo>
                  <a:pt x="281283" y="3463379"/>
                </a:lnTo>
                <a:lnTo>
                  <a:pt x="306357" y="3504007"/>
                </a:lnTo>
                <a:lnTo>
                  <a:pt x="315198" y="3535172"/>
                </a:lnTo>
                <a:lnTo>
                  <a:pt x="313432" y="3569023"/>
                </a:lnTo>
                <a:lnTo>
                  <a:pt x="294516" y="3631344"/>
                </a:lnTo>
                <a:lnTo>
                  <a:pt x="247022" y="3678336"/>
                </a:lnTo>
                <a:lnTo>
                  <a:pt x="183094" y="3702950"/>
                </a:lnTo>
                <a:lnTo>
                  <a:pt x="151368" y="3712591"/>
                </a:lnTo>
                <a:lnTo>
                  <a:pt x="110347" y="3726306"/>
                </a:lnTo>
                <a:lnTo>
                  <a:pt x="106295" y="3780867"/>
                </a:lnTo>
                <a:lnTo>
                  <a:pt x="101838" y="3835415"/>
                </a:lnTo>
                <a:lnTo>
                  <a:pt x="98238" y="3889988"/>
                </a:lnTo>
                <a:lnTo>
                  <a:pt x="96758" y="3944620"/>
                </a:lnTo>
                <a:lnTo>
                  <a:pt x="97934" y="3975506"/>
                </a:lnTo>
                <a:lnTo>
                  <a:pt x="101028" y="4006262"/>
                </a:lnTo>
                <a:lnTo>
                  <a:pt x="110347" y="4067429"/>
                </a:lnTo>
                <a:lnTo>
                  <a:pt x="120544" y="4098200"/>
                </a:lnTo>
                <a:lnTo>
                  <a:pt x="124063" y="4108450"/>
                </a:lnTo>
                <a:lnTo>
                  <a:pt x="134689" y="4149294"/>
                </a:lnTo>
                <a:lnTo>
                  <a:pt x="144733" y="4208799"/>
                </a:lnTo>
                <a:lnTo>
                  <a:pt x="146542" y="4232221"/>
                </a:lnTo>
                <a:lnTo>
                  <a:pt x="150270" y="4243682"/>
                </a:lnTo>
                <a:lnTo>
                  <a:pt x="163113" y="4253540"/>
                </a:lnTo>
                <a:lnTo>
                  <a:pt x="192262" y="4272153"/>
                </a:lnTo>
                <a:lnTo>
                  <a:pt x="196334" y="4282330"/>
                </a:lnTo>
                <a:lnTo>
                  <a:pt x="200834" y="4292425"/>
                </a:lnTo>
                <a:lnTo>
                  <a:pt x="204477" y="4302638"/>
                </a:lnTo>
                <a:lnTo>
                  <a:pt x="205978" y="4313174"/>
                </a:lnTo>
                <a:lnTo>
                  <a:pt x="201515" y="4334956"/>
                </a:lnTo>
                <a:lnTo>
                  <a:pt x="190658" y="4356941"/>
                </a:lnTo>
                <a:lnTo>
                  <a:pt x="177206" y="4377521"/>
                </a:lnTo>
                <a:lnTo>
                  <a:pt x="164957" y="4395089"/>
                </a:lnTo>
                <a:lnTo>
                  <a:pt x="154927" y="4424992"/>
                </a:lnTo>
                <a:lnTo>
                  <a:pt x="151212" y="4435960"/>
                </a:lnTo>
                <a:lnTo>
                  <a:pt x="151251" y="4436103"/>
                </a:lnTo>
                <a:lnTo>
                  <a:pt x="152477" y="4433529"/>
                </a:lnTo>
                <a:lnTo>
                  <a:pt x="152329" y="4436347"/>
                </a:lnTo>
                <a:lnTo>
                  <a:pt x="137652" y="4490593"/>
                </a:lnTo>
                <a:lnTo>
                  <a:pt x="127507" y="4521364"/>
                </a:lnTo>
                <a:lnTo>
                  <a:pt x="124063" y="4531614"/>
                </a:lnTo>
                <a:lnTo>
                  <a:pt x="122814" y="4571690"/>
                </a:lnTo>
                <a:lnTo>
                  <a:pt x="120459" y="4631340"/>
                </a:lnTo>
                <a:lnTo>
                  <a:pt x="113079" y="4695705"/>
                </a:lnTo>
                <a:lnTo>
                  <a:pt x="96758" y="4749927"/>
                </a:lnTo>
                <a:lnTo>
                  <a:pt x="69326" y="4790948"/>
                </a:lnTo>
                <a:lnTo>
                  <a:pt x="38929" y="4811700"/>
                </a:lnTo>
                <a:lnTo>
                  <a:pt x="28432" y="4818126"/>
                </a:lnTo>
                <a:lnTo>
                  <a:pt x="12858" y="4860726"/>
                </a:lnTo>
                <a:lnTo>
                  <a:pt x="1381" y="4898612"/>
                </a:lnTo>
                <a:lnTo>
                  <a:pt x="0" y="4937212"/>
                </a:lnTo>
                <a:lnTo>
                  <a:pt x="14716" y="4981956"/>
                </a:lnTo>
                <a:lnTo>
                  <a:pt x="29303" y="4996402"/>
                </a:lnTo>
                <a:lnTo>
                  <a:pt x="52450" y="5007991"/>
                </a:lnTo>
                <a:lnTo>
                  <a:pt x="77241" y="5016817"/>
                </a:lnTo>
                <a:lnTo>
                  <a:pt x="96758" y="5022977"/>
                </a:lnTo>
                <a:lnTo>
                  <a:pt x="99845" y="5033295"/>
                </a:lnTo>
                <a:lnTo>
                  <a:pt x="117167" y="5074219"/>
                </a:lnTo>
                <a:lnTo>
                  <a:pt x="125285" y="5083876"/>
                </a:lnTo>
                <a:lnTo>
                  <a:pt x="132760" y="5093767"/>
                </a:lnTo>
                <a:lnTo>
                  <a:pt x="137652" y="5104815"/>
                </a:lnTo>
                <a:lnTo>
                  <a:pt x="147694" y="5158396"/>
                </a:lnTo>
                <a:lnTo>
                  <a:pt x="149226" y="5193331"/>
                </a:lnTo>
                <a:lnTo>
                  <a:pt x="147685" y="5213990"/>
                </a:lnTo>
                <a:lnTo>
                  <a:pt x="148511" y="5224746"/>
                </a:lnTo>
                <a:lnTo>
                  <a:pt x="157140" y="5229971"/>
                </a:lnTo>
                <a:lnTo>
                  <a:pt x="179013" y="5234037"/>
                </a:lnTo>
                <a:lnTo>
                  <a:pt x="219567" y="5241315"/>
                </a:lnTo>
                <a:lnTo>
                  <a:pt x="236896" y="5267104"/>
                </a:lnTo>
                <a:lnTo>
                  <a:pt x="248477" y="5284751"/>
                </a:lnTo>
                <a:lnTo>
                  <a:pt x="255319" y="5296988"/>
                </a:lnTo>
                <a:lnTo>
                  <a:pt x="258432" y="5306547"/>
                </a:lnTo>
                <a:lnTo>
                  <a:pt x="258825" y="5316159"/>
                </a:lnTo>
                <a:lnTo>
                  <a:pt x="257508" y="5328557"/>
                </a:lnTo>
                <a:lnTo>
                  <a:pt x="255489" y="5346472"/>
                </a:lnTo>
                <a:lnTo>
                  <a:pt x="253779" y="5372636"/>
                </a:lnTo>
                <a:lnTo>
                  <a:pt x="255318" y="5460639"/>
                </a:lnTo>
                <a:lnTo>
                  <a:pt x="260588" y="5527941"/>
                </a:lnTo>
                <a:lnTo>
                  <a:pt x="274177" y="5568899"/>
                </a:lnTo>
                <a:lnTo>
                  <a:pt x="298251" y="5605509"/>
                </a:lnTo>
                <a:lnTo>
                  <a:pt x="301482" y="5609844"/>
                </a:lnTo>
              </a:path>
            </a:pathLst>
          </a:custGeom>
          <a:ln w="57912">
            <a:solidFill>
              <a:srgbClr val="006FC0"/>
            </a:solidFill>
          </a:ln>
        </p:spPr>
        <p:txBody>
          <a:bodyPr wrap="square" lIns="0" tIns="0" rIns="0" bIns="0" rtlCol="0"/>
          <a:lstStyle/>
          <a:p>
            <a:endParaRPr/>
          </a:p>
        </p:txBody>
      </p:sp>
      <p:sp>
        <p:nvSpPr>
          <p:cNvPr id="11" name="object 11"/>
          <p:cNvSpPr/>
          <p:nvPr/>
        </p:nvSpPr>
        <p:spPr>
          <a:xfrm>
            <a:off x="4340352" y="2346960"/>
            <a:ext cx="3507104" cy="1461770"/>
          </a:xfrm>
          <a:custGeom>
            <a:avLst/>
            <a:gdLst/>
            <a:ahLst/>
            <a:cxnLst/>
            <a:rect l="l" t="t" r="r" b="b"/>
            <a:pathLst>
              <a:path w="3507104" h="1461770">
                <a:moveTo>
                  <a:pt x="3506724" y="0"/>
                </a:moveTo>
                <a:lnTo>
                  <a:pt x="3447827" y="10794"/>
                </a:lnTo>
                <a:lnTo>
                  <a:pt x="3397504" y="41020"/>
                </a:lnTo>
                <a:lnTo>
                  <a:pt x="3369602" y="78469"/>
                </a:lnTo>
                <a:lnTo>
                  <a:pt x="3351412" y="109450"/>
                </a:lnTo>
                <a:lnTo>
                  <a:pt x="3333532" y="135359"/>
                </a:lnTo>
                <a:lnTo>
                  <a:pt x="3261105" y="177545"/>
                </a:lnTo>
                <a:lnTo>
                  <a:pt x="3208895" y="194806"/>
                </a:lnTo>
                <a:lnTo>
                  <a:pt x="3167952" y="202317"/>
                </a:lnTo>
                <a:lnTo>
                  <a:pt x="3152678" y="202089"/>
                </a:lnTo>
                <a:lnTo>
                  <a:pt x="3131760" y="201398"/>
                </a:lnTo>
                <a:lnTo>
                  <a:pt x="3102302" y="200786"/>
                </a:lnTo>
                <a:lnTo>
                  <a:pt x="3061404" y="200796"/>
                </a:lnTo>
                <a:lnTo>
                  <a:pt x="3006169" y="201970"/>
                </a:lnTo>
                <a:lnTo>
                  <a:pt x="2933700" y="204850"/>
                </a:lnTo>
                <a:lnTo>
                  <a:pt x="2906442" y="212042"/>
                </a:lnTo>
                <a:lnTo>
                  <a:pt x="2892819" y="215513"/>
                </a:lnTo>
                <a:lnTo>
                  <a:pt x="2879090" y="218566"/>
                </a:lnTo>
                <a:lnTo>
                  <a:pt x="2858021" y="220761"/>
                </a:lnTo>
                <a:lnTo>
                  <a:pt x="2836465" y="221456"/>
                </a:lnTo>
                <a:lnTo>
                  <a:pt x="2815742" y="224103"/>
                </a:lnTo>
                <a:lnTo>
                  <a:pt x="2777337" y="252958"/>
                </a:lnTo>
                <a:lnTo>
                  <a:pt x="2747329" y="304039"/>
                </a:lnTo>
                <a:lnTo>
                  <a:pt x="2736373" y="390341"/>
                </a:lnTo>
                <a:lnTo>
                  <a:pt x="2733219" y="440127"/>
                </a:lnTo>
                <a:lnTo>
                  <a:pt x="2731738" y="466483"/>
                </a:lnTo>
                <a:lnTo>
                  <a:pt x="2730565" y="472334"/>
                </a:lnTo>
                <a:lnTo>
                  <a:pt x="2728337" y="460605"/>
                </a:lnTo>
                <a:lnTo>
                  <a:pt x="2723690" y="434222"/>
                </a:lnTo>
                <a:lnTo>
                  <a:pt x="2715259" y="396113"/>
                </a:lnTo>
                <a:lnTo>
                  <a:pt x="2713118" y="385238"/>
                </a:lnTo>
                <a:lnTo>
                  <a:pt x="2710989" y="374173"/>
                </a:lnTo>
                <a:lnTo>
                  <a:pt x="2707598" y="363823"/>
                </a:lnTo>
                <a:lnTo>
                  <a:pt x="2701671" y="355091"/>
                </a:lnTo>
                <a:lnTo>
                  <a:pt x="2692906" y="349325"/>
                </a:lnTo>
                <a:lnTo>
                  <a:pt x="2682509" y="346201"/>
                </a:lnTo>
                <a:lnTo>
                  <a:pt x="2671470" y="344126"/>
                </a:lnTo>
                <a:lnTo>
                  <a:pt x="2660777" y="341502"/>
                </a:lnTo>
                <a:lnTo>
                  <a:pt x="2617879" y="348421"/>
                </a:lnTo>
                <a:lnTo>
                  <a:pt x="2593354" y="352274"/>
                </a:lnTo>
                <a:lnTo>
                  <a:pt x="2578100" y="355330"/>
                </a:lnTo>
                <a:lnTo>
                  <a:pt x="2563015" y="359856"/>
                </a:lnTo>
                <a:lnTo>
                  <a:pt x="2538998" y="368123"/>
                </a:lnTo>
                <a:lnTo>
                  <a:pt x="2496947" y="382397"/>
                </a:lnTo>
                <a:lnTo>
                  <a:pt x="2456053" y="396113"/>
                </a:lnTo>
                <a:lnTo>
                  <a:pt x="2449714" y="406790"/>
                </a:lnTo>
                <a:lnTo>
                  <a:pt x="2443638" y="417718"/>
                </a:lnTo>
                <a:lnTo>
                  <a:pt x="2436943" y="428099"/>
                </a:lnTo>
                <a:lnTo>
                  <a:pt x="2405951" y="455219"/>
                </a:lnTo>
                <a:lnTo>
                  <a:pt x="2374296" y="476567"/>
                </a:lnTo>
                <a:lnTo>
                  <a:pt x="2339165" y="495248"/>
                </a:lnTo>
                <a:lnTo>
                  <a:pt x="2261735" y="509940"/>
                </a:lnTo>
                <a:lnTo>
                  <a:pt x="2217388" y="513238"/>
                </a:lnTo>
                <a:lnTo>
                  <a:pt x="2172993" y="516012"/>
                </a:lnTo>
                <a:lnTo>
                  <a:pt x="2128647" y="519049"/>
                </a:lnTo>
                <a:lnTo>
                  <a:pt x="2121540" y="529119"/>
                </a:lnTo>
                <a:lnTo>
                  <a:pt x="2114280" y="539130"/>
                </a:lnTo>
                <a:lnTo>
                  <a:pt x="2107376" y="549356"/>
                </a:lnTo>
                <a:lnTo>
                  <a:pt x="2101342" y="560069"/>
                </a:lnTo>
                <a:lnTo>
                  <a:pt x="2097591" y="570192"/>
                </a:lnTo>
                <a:lnTo>
                  <a:pt x="2095055" y="580850"/>
                </a:lnTo>
                <a:lnTo>
                  <a:pt x="2092233" y="591341"/>
                </a:lnTo>
                <a:lnTo>
                  <a:pt x="2087626" y="600963"/>
                </a:lnTo>
                <a:lnTo>
                  <a:pt x="2078646" y="612249"/>
                </a:lnTo>
                <a:lnTo>
                  <a:pt x="2068274" y="622379"/>
                </a:lnTo>
                <a:lnTo>
                  <a:pt x="2057354" y="632057"/>
                </a:lnTo>
                <a:lnTo>
                  <a:pt x="2046732" y="641985"/>
                </a:lnTo>
                <a:lnTo>
                  <a:pt x="2043662" y="652341"/>
                </a:lnTo>
                <a:lnTo>
                  <a:pt x="2040842" y="662828"/>
                </a:lnTo>
                <a:lnTo>
                  <a:pt x="2037570" y="673149"/>
                </a:lnTo>
                <a:lnTo>
                  <a:pt x="2018486" y="709001"/>
                </a:lnTo>
                <a:lnTo>
                  <a:pt x="1996376" y="743045"/>
                </a:lnTo>
                <a:lnTo>
                  <a:pt x="1968742" y="774374"/>
                </a:lnTo>
                <a:lnTo>
                  <a:pt x="1903841" y="798066"/>
                </a:lnTo>
                <a:lnTo>
                  <a:pt x="1835356" y="803316"/>
                </a:lnTo>
                <a:lnTo>
                  <a:pt x="1801114" y="805941"/>
                </a:lnTo>
                <a:lnTo>
                  <a:pt x="1781476" y="868775"/>
                </a:lnTo>
                <a:lnTo>
                  <a:pt x="1746503" y="928751"/>
                </a:lnTo>
                <a:lnTo>
                  <a:pt x="1708610" y="963310"/>
                </a:lnTo>
                <a:lnTo>
                  <a:pt x="1664715" y="983488"/>
                </a:lnTo>
                <a:lnTo>
                  <a:pt x="1487297" y="997076"/>
                </a:lnTo>
                <a:lnTo>
                  <a:pt x="1323594" y="1051687"/>
                </a:lnTo>
                <a:lnTo>
                  <a:pt x="1313416" y="1055633"/>
                </a:lnTo>
                <a:lnTo>
                  <a:pt x="1303321" y="1059926"/>
                </a:lnTo>
                <a:lnTo>
                  <a:pt x="1293108" y="1063527"/>
                </a:lnTo>
                <a:lnTo>
                  <a:pt x="1282573" y="1065402"/>
                </a:lnTo>
                <a:lnTo>
                  <a:pt x="1064260" y="1079118"/>
                </a:lnTo>
                <a:lnTo>
                  <a:pt x="1054387" y="1089741"/>
                </a:lnTo>
                <a:lnTo>
                  <a:pt x="1023365" y="1120013"/>
                </a:lnTo>
                <a:lnTo>
                  <a:pt x="981751" y="1144873"/>
                </a:lnTo>
                <a:lnTo>
                  <a:pt x="976073" y="1145625"/>
                </a:lnTo>
                <a:lnTo>
                  <a:pt x="976923" y="1141518"/>
                </a:lnTo>
                <a:lnTo>
                  <a:pt x="981632" y="1134745"/>
                </a:lnTo>
                <a:lnTo>
                  <a:pt x="987530" y="1127503"/>
                </a:lnTo>
                <a:lnTo>
                  <a:pt x="991949" y="1121984"/>
                </a:lnTo>
                <a:lnTo>
                  <a:pt x="941451" y="1161034"/>
                </a:lnTo>
                <a:lnTo>
                  <a:pt x="910072" y="1191055"/>
                </a:lnTo>
                <a:lnTo>
                  <a:pt x="887761" y="1223343"/>
                </a:lnTo>
                <a:lnTo>
                  <a:pt x="881447" y="1233985"/>
                </a:lnTo>
                <a:lnTo>
                  <a:pt x="873251" y="1242949"/>
                </a:lnTo>
                <a:lnTo>
                  <a:pt x="863915" y="1247913"/>
                </a:lnTo>
                <a:lnTo>
                  <a:pt x="853328" y="1250569"/>
                </a:lnTo>
                <a:lnTo>
                  <a:pt x="842480" y="1252843"/>
                </a:lnTo>
                <a:lnTo>
                  <a:pt x="832358" y="1256664"/>
                </a:lnTo>
                <a:lnTo>
                  <a:pt x="811289" y="1269323"/>
                </a:lnTo>
                <a:lnTo>
                  <a:pt x="790876" y="1283065"/>
                </a:lnTo>
                <a:lnTo>
                  <a:pt x="770725" y="1297259"/>
                </a:lnTo>
                <a:lnTo>
                  <a:pt x="750443" y="1311275"/>
                </a:lnTo>
                <a:lnTo>
                  <a:pt x="740499" y="1318666"/>
                </a:lnTo>
                <a:lnTo>
                  <a:pt x="730710" y="1326403"/>
                </a:lnTo>
                <a:lnTo>
                  <a:pt x="720564" y="1333402"/>
                </a:lnTo>
                <a:lnTo>
                  <a:pt x="709549" y="1338579"/>
                </a:lnTo>
                <a:lnTo>
                  <a:pt x="668655" y="1352295"/>
                </a:lnTo>
                <a:lnTo>
                  <a:pt x="611606" y="1343712"/>
                </a:lnTo>
                <a:lnTo>
                  <a:pt x="566780" y="1337976"/>
                </a:lnTo>
                <a:lnTo>
                  <a:pt x="524545" y="1336531"/>
                </a:lnTo>
                <a:lnTo>
                  <a:pt x="475269" y="1340823"/>
                </a:lnTo>
                <a:lnTo>
                  <a:pt x="409321" y="1352295"/>
                </a:lnTo>
                <a:lnTo>
                  <a:pt x="378727" y="1372673"/>
                </a:lnTo>
                <a:lnTo>
                  <a:pt x="368426" y="1379601"/>
                </a:lnTo>
                <a:lnTo>
                  <a:pt x="358429" y="1383510"/>
                </a:lnTo>
                <a:lnTo>
                  <a:pt x="347979" y="1386395"/>
                </a:lnTo>
                <a:lnTo>
                  <a:pt x="337530" y="1389280"/>
                </a:lnTo>
                <a:lnTo>
                  <a:pt x="327533" y="1393189"/>
                </a:lnTo>
                <a:lnTo>
                  <a:pt x="317015" y="1399635"/>
                </a:lnTo>
                <a:lnTo>
                  <a:pt x="307117" y="1407128"/>
                </a:lnTo>
                <a:lnTo>
                  <a:pt x="297172" y="1414478"/>
                </a:lnTo>
                <a:lnTo>
                  <a:pt x="246475" y="1437719"/>
                </a:lnTo>
                <a:lnTo>
                  <a:pt x="204724" y="1447800"/>
                </a:lnTo>
                <a:lnTo>
                  <a:pt x="139186" y="1453078"/>
                </a:lnTo>
                <a:lnTo>
                  <a:pt x="97701" y="1456795"/>
                </a:lnTo>
                <a:lnTo>
                  <a:pt x="73095" y="1459223"/>
                </a:lnTo>
                <a:lnTo>
                  <a:pt x="58196" y="1460636"/>
                </a:lnTo>
                <a:lnTo>
                  <a:pt x="45829" y="1461307"/>
                </a:lnTo>
                <a:lnTo>
                  <a:pt x="28821" y="1461509"/>
                </a:lnTo>
                <a:lnTo>
                  <a:pt x="0" y="1461515"/>
                </a:lnTo>
              </a:path>
            </a:pathLst>
          </a:custGeom>
          <a:ln w="76200">
            <a:solidFill>
              <a:srgbClr val="00AF50"/>
            </a:solidFill>
          </a:ln>
        </p:spPr>
        <p:txBody>
          <a:bodyPr wrap="square" lIns="0" tIns="0" rIns="0" bIns="0" rtlCol="0"/>
          <a:lstStyle/>
          <a:p>
            <a:endParaRPr/>
          </a:p>
        </p:txBody>
      </p:sp>
      <p:sp>
        <p:nvSpPr>
          <p:cNvPr id="12" name="object 12"/>
          <p:cNvSpPr txBox="1"/>
          <p:nvPr/>
        </p:nvSpPr>
        <p:spPr>
          <a:xfrm>
            <a:off x="3961638" y="1816100"/>
            <a:ext cx="1938655" cy="574040"/>
          </a:xfrm>
          <a:prstGeom prst="rect">
            <a:avLst/>
          </a:prstGeom>
        </p:spPr>
        <p:txBody>
          <a:bodyPr vert="horz" wrap="square" lIns="0" tIns="12700" rIns="0" bIns="0" rtlCol="0">
            <a:spAutoFit/>
          </a:bodyPr>
          <a:lstStyle/>
          <a:p>
            <a:pPr marL="648335" marR="5080" indent="-636270">
              <a:lnSpc>
                <a:spcPct val="100000"/>
              </a:lnSpc>
              <a:spcBef>
                <a:spcPts val="100"/>
              </a:spcBef>
            </a:pPr>
            <a:r>
              <a:rPr sz="1800" spc="285" dirty="0">
                <a:latin typeface="Times New Roman"/>
                <a:cs typeface="Times New Roman"/>
              </a:rPr>
              <a:t>Chat</a:t>
            </a:r>
            <a:r>
              <a:rPr sz="1800" spc="170" dirty="0">
                <a:latin typeface="Times New Roman"/>
                <a:cs typeface="Times New Roman"/>
              </a:rPr>
              <a:t>t</a:t>
            </a:r>
            <a:r>
              <a:rPr sz="1800" spc="355" dirty="0">
                <a:latin typeface="Times New Roman"/>
                <a:cs typeface="Times New Roman"/>
              </a:rPr>
              <a:t>aho</a:t>
            </a:r>
            <a:r>
              <a:rPr sz="1800" spc="380" dirty="0">
                <a:latin typeface="Times New Roman"/>
                <a:cs typeface="Times New Roman"/>
              </a:rPr>
              <a:t>och</a:t>
            </a:r>
            <a:r>
              <a:rPr sz="1800" spc="335" dirty="0">
                <a:latin typeface="Times New Roman"/>
                <a:cs typeface="Times New Roman"/>
              </a:rPr>
              <a:t>e</a:t>
            </a:r>
            <a:r>
              <a:rPr sz="1800" spc="325" dirty="0">
                <a:latin typeface="Times New Roman"/>
                <a:cs typeface="Times New Roman"/>
              </a:rPr>
              <a:t>e  </a:t>
            </a:r>
            <a:r>
              <a:rPr sz="1800" spc="210" dirty="0">
                <a:latin typeface="Times New Roman"/>
                <a:cs typeface="Times New Roman"/>
              </a:rPr>
              <a:t>River</a:t>
            </a:r>
            <a:endParaRPr sz="1800">
              <a:latin typeface="Times New Roman"/>
              <a:cs typeface="Times New Roman"/>
            </a:endParaRPr>
          </a:p>
        </p:txBody>
      </p:sp>
      <p:sp>
        <p:nvSpPr>
          <p:cNvPr id="13" name="object 13"/>
          <p:cNvSpPr/>
          <p:nvPr/>
        </p:nvSpPr>
        <p:spPr>
          <a:xfrm>
            <a:off x="3512820" y="231647"/>
            <a:ext cx="5769864" cy="6394704"/>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6809231" y="1027175"/>
            <a:ext cx="2433955" cy="3291840"/>
          </a:xfrm>
          <a:custGeom>
            <a:avLst/>
            <a:gdLst/>
            <a:ahLst/>
            <a:cxnLst/>
            <a:rect l="l" t="t" r="r" b="b"/>
            <a:pathLst>
              <a:path w="2433954" h="3291840">
                <a:moveTo>
                  <a:pt x="0" y="0"/>
                </a:moveTo>
                <a:lnTo>
                  <a:pt x="18547" y="9499"/>
                </a:lnTo>
                <a:lnTo>
                  <a:pt x="37703" y="18272"/>
                </a:lnTo>
                <a:lnTo>
                  <a:pt x="55596" y="28449"/>
                </a:lnTo>
                <a:lnTo>
                  <a:pt x="70358" y="42163"/>
                </a:lnTo>
                <a:lnTo>
                  <a:pt x="80101" y="61807"/>
                </a:lnTo>
                <a:lnTo>
                  <a:pt x="85058" y="83962"/>
                </a:lnTo>
                <a:lnTo>
                  <a:pt x="89681" y="106332"/>
                </a:lnTo>
                <a:lnTo>
                  <a:pt x="98425" y="126619"/>
                </a:lnTo>
                <a:lnTo>
                  <a:pt x="116593" y="154418"/>
                </a:lnTo>
                <a:lnTo>
                  <a:pt x="124904" y="166703"/>
                </a:lnTo>
                <a:lnTo>
                  <a:pt x="134072" y="176535"/>
                </a:lnTo>
                <a:lnTo>
                  <a:pt x="154813" y="196976"/>
                </a:lnTo>
                <a:lnTo>
                  <a:pt x="170301" y="248527"/>
                </a:lnTo>
                <a:lnTo>
                  <a:pt x="176609" y="271144"/>
                </a:lnTo>
                <a:lnTo>
                  <a:pt x="186084" y="284809"/>
                </a:lnTo>
                <a:lnTo>
                  <a:pt x="211074" y="309499"/>
                </a:lnTo>
                <a:lnTo>
                  <a:pt x="253238" y="436118"/>
                </a:lnTo>
                <a:lnTo>
                  <a:pt x="266414" y="476488"/>
                </a:lnTo>
                <a:lnTo>
                  <a:pt x="295401" y="506475"/>
                </a:lnTo>
                <a:lnTo>
                  <a:pt x="326923" y="517405"/>
                </a:lnTo>
                <a:lnTo>
                  <a:pt x="337693" y="520446"/>
                </a:lnTo>
                <a:lnTo>
                  <a:pt x="360287" y="543284"/>
                </a:lnTo>
                <a:lnTo>
                  <a:pt x="366343" y="549486"/>
                </a:lnTo>
                <a:lnTo>
                  <a:pt x="364998" y="547497"/>
                </a:lnTo>
                <a:lnTo>
                  <a:pt x="407924" y="576834"/>
                </a:lnTo>
                <a:lnTo>
                  <a:pt x="421640" y="591391"/>
                </a:lnTo>
                <a:lnTo>
                  <a:pt x="428355" y="598783"/>
                </a:lnTo>
                <a:lnTo>
                  <a:pt x="436118" y="604901"/>
                </a:lnTo>
                <a:lnTo>
                  <a:pt x="446099" y="609657"/>
                </a:lnTo>
                <a:lnTo>
                  <a:pt x="456723" y="613044"/>
                </a:lnTo>
                <a:lnTo>
                  <a:pt x="467586" y="615884"/>
                </a:lnTo>
                <a:lnTo>
                  <a:pt x="478282" y="618998"/>
                </a:lnTo>
                <a:lnTo>
                  <a:pt x="493551" y="666817"/>
                </a:lnTo>
                <a:lnTo>
                  <a:pt x="536404" y="718259"/>
                </a:lnTo>
                <a:lnTo>
                  <a:pt x="540406" y="730752"/>
                </a:lnTo>
                <a:lnTo>
                  <a:pt x="537714" y="732909"/>
                </a:lnTo>
                <a:lnTo>
                  <a:pt x="533465" y="730809"/>
                </a:lnTo>
                <a:lnTo>
                  <a:pt x="532795" y="730525"/>
                </a:lnTo>
                <a:lnTo>
                  <a:pt x="540840" y="738135"/>
                </a:lnTo>
                <a:lnTo>
                  <a:pt x="562737" y="759713"/>
                </a:lnTo>
                <a:lnTo>
                  <a:pt x="565618" y="770570"/>
                </a:lnTo>
                <a:lnTo>
                  <a:pt x="568071" y="781700"/>
                </a:lnTo>
                <a:lnTo>
                  <a:pt x="571380" y="792378"/>
                </a:lnTo>
                <a:lnTo>
                  <a:pt x="576834" y="801877"/>
                </a:lnTo>
                <a:lnTo>
                  <a:pt x="586011" y="810353"/>
                </a:lnTo>
                <a:lnTo>
                  <a:pt x="596915" y="816911"/>
                </a:lnTo>
                <a:lnTo>
                  <a:pt x="608320" y="822969"/>
                </a:lnTo>
                <a:lnTo>
                  <a:pt x="618998" y="829945"/>
                </a:lnTo>
                <a:lnTo>
                  <a:pt x="626475" y="836564"/>
                </a:lnTo>
                <a:lnTo>
                  <a:pt x="633476" y="843661"/>
                </a:lnTo>
                <a:lnTo>
                  <a:pt x="640286" y="850947"/>
                </a:lnTo>
                <a:lnTo>
                  <a:pt x="647192" y="858138"/>
                </a:lnTo>
                <a:lnTo>
                  <a:pt x="650357" y="868852"/>
                </a:lnTo>
                <a:lnTo>
                  <a:pt x="653272" y="879649"/>
                </a:lnTo>
                <a:lnTo>
                  <a:pt x="656639" y="890232"/>
                </a:lnTo>
                <a:lnTo>
                  <a:pt x="689175" y="947650"/>
                </a:lnTo>
                <a:lnTo>
                  <a:pt x="711914" y="978376"/>
                </a:lnTo>
                <a:lnTo>
                  <a:pt x="773811" y="1041019"/>
                </a:lnTo>
                <a:lnTo>
                  <a:pt x="780553" y="1048351"/>
                </a:lnTo>
                <a:lnTo>
                  <a:pt x="787177" y="1055862"/>
                </a:lnTo>
                <a:lnTo>
                  <a:pt x="794134" y="1062968"/>
                </a:lnTo>
                <a:lnTo>
                  <a:pt x="801877" y="1069086"/>
                </a:lnTo>
                <a:lnTo>
                  <a:pt x="822450" y="1084308"/>
                </a:lnTo>
                <a:lnTo>
                  <a:pt x="842629" y="1100280"/>
                </a:lnTo>
                <a:lnTo>
                  <a:pt x="863546" y="1114752"/>
                </a:lnTo>
                <a:lnTo>
                  <a:pt x="886333" y="1125474"/>
                </a:lnTo>
                <a:lnTo>
                  <a:pt x="970661" y="1153540"/>
                </a:lnTo>
                <a:lnTo>
                  <a:pt x="1003246" y="1184189"/>
                </a:lnTo>
                <a:lnTo>
                  <a:pt x="1030936" y="1218531"/>
                </a:lnTo>
                <a:lnTo>
                  <a:pt x="1044317" y="1284551"/>
                </a:lnTo>
                <a:lnTo>
                  <a:pt x="1044543" y="1320244"/>
                </a:lnTo>
                <a:lnTo>
                  <a:pt x="1050055" y="1349960"/>
                </a:lnTo>
                <a:lnTo>
                  <a:pt x="1069213" y="1364614"/>
                </a:lnTo>
                <a:lnTo>
                  <a:pt x="1167638" y="1378585"/>
                </a:lnTo>
                <a:lnTo>
                  <a:pt x="1178710" y="1381305"/>
                </a:lnTo>
                <a:lnTo>
                  <a:pt x="1216130" y="1401681"/>
                </a:lnTo>
                <a:lnTo>
                  <a:pt x="1228048" y="1462913"/>
                </a:lnTo>
                <a:lnTo>
                  <a:pt x="1233918" y="1519428"/>
                </a:lnTo>
                <a:lnTo>
                  <a:pt x="1237996" y="1547495"/>
                </a:lnTo>
                <a:lnTo>
                  <a:pt x="1252093" y="1589659"/>
                </a:lnTo>
                <a:lnTo>
                  <a:pt x="1283579" y="1610750"/>
                </a:lnTo>
                <a:lnTo>
                  <a:pt x="1294257" y="1617726"/>
                </a:lnTo>
                <a:lnTo>
                  <a:pt x="1318252" y="1639532"/>
                </a:lnTo>
                <a:lnTo>
                  <a:pt x="1322673" y="1646253"/>
                </a:lnTo>
                <a:lnTo>
                  <a:pt x="1330475" y="1649283"/>
                </a:lnTo>
                <a:lnTo>
                  <a:pt x="1364615" y="1660016"/>
                </a:lnTo>
                <a:lnTo>
                  <a:pt x="1389590" y="1684998"/>
                </a:lnTo>
                <a:lnTo>
                  <a:pt x="1415542" y="1708705"/>
                </a:lnTo>
                <a:lnTo>
                  <a:pt x="1444160" y="1729150"/>
                </a:lnTo>
                <a:lnTo>
                  <a:pt x="1477137" y="1744345"/>
                </a:lnTo>
                <a:lnTo>
                  <a:pt x="1487816" y="1747601"/>
                </a:lnTo>
                <a:lnTo>
                  <a:pt x="1498568" y="1750679"/>
                </a:lnTo>
                <a:lnTo>
                  <a:pt x="1509176" y="1754114"/>
                </a:lnTo>
                <a:lnTo>
                  <a:pt x="1519427" y="1758441"/>
                </a:lnTo>
                <a:lnTo>
                  <a:pt x="1552884" y="1776119"/>
                </a:lnTo>
                <a:lnTo>
                  <a:pt x="1565304" y="1784506"/>
                </a:lnTo>
                <a:lnTo>
                  <a:pt x="1565028" y="1786847"/>
                </a:lnTo>
                <a:lnTo>
                  <a:pt x="1560395" y="1786383"/>
                </a:lnTo>
                <a:lnTo>
                  <a:pt x="1559745" y="1786359"/>
                </a:lnTo>
                <a:lnTo>
                  <a:pt x="1571419" y="1790019"/>
                </a:lnTo>
                <a:lnTo>
                  <a:pt x="1603756" y="1800606"/>
                </a:lnTo>
                <a:lnTo>
                  <a:pt x="1617386" y="1815274"/>
                </a:lnTo>
                <a:lnTo>
                  <a:pt x="1630695" y="1830324"/>
                </a:lnTo>
                <a:lnTo>
                  <a:pt x="1644600" y="1844611"/>
                </a:lnTo>
                <a:lnTo>
                  <a:pt x="1660017" y="1856994"/>
                </a:lnTo>
                <a:lnTo>
                  <a:pt x="1670768" y="1863736"/>
                </a:lnTo>
                <a:lnTo>
                  <a:pt x="1681638" y="1870360"/>
                </a:lnTo>
                <a:lnTo>
                  <a:pt x="1692271" y="1877317"/>
                </a:lnTo>
                <a:lnTo>
                  <a:pt x="1702308" y="1885061"/>
                </a:lnTo>
                <a:lnTo>
                  <a:pt x="1736837" y="1915427"/>
                </a:lnTo>
                <a:lnTo>
                  <a:pt x="1754423" y="1932350"/>
                </a:lnTo>
                <a:lnTo>
                  <a:pt x="1760362" y="1939721"/>
                </a:lnTo>
                <a:lnTo>
                  <a:pt x="1759950" y="1941433"/>
                </a:lnTo>
                <a:lnTo>
                  <a:pt x="1758484" y="1941376"/>
                </a:lnTo>
                <a:lnTo>
                  <a:pt x="1761261" y="1943443"/>
                </a:lnTo>
                <a:lnTo>
                  <a:pt x="1773579" y="1951525"/>
                </a:lnTo>
                <a:lnTo>
                  <a:pt x="1800733" y="1969515"/>
                </a:lnTo>
                <a:lnTo>
                  <a:pt x="1813686" y="2008049"/>
                </a:lnTo>
                <a:lnTo>
                  <a:pt x="1822111" y="2032674"/>
                </a:lnTo>
                <a:lnTo>
                  <a:pt x="1826911" y="2046483"/>
                </a:lnTo>
                <a:lnTo>
                  <a:pt x="1828985" y="2052564"/>
                </a:lnTo>
                <a:lnTo>
                  <a:pt x="1829235" y="2054007"/>
                </a:lnTo>
                <a:lnTo>
                  <a:pt x="1828563" y="2053902"/>
                </a:lnTo>
                <a:lnTo>
                  <a:pt x="1827869" y="2055338"/>
                </a:lnTo>
                <a:lnTo>
                  <a:pt x="1834667" y="2099797"/>
                </a:lnTo>
                <a:lnTo>
                  <a:pt x="1842897" y="2138299"/>
                </a:lnTo>
                <a:lnTo>
                  <a:pt x="1849993" y="2159381"/>
                </a:lnTo>
                <a:lnTo>
                  <a:pt x="1853916" y="2169802"/>
                </a:lnTo>
                <a:lnTo>
                  <a:pt x="1856994" y="2180463"/>
                </a:lnTo>
                <a:lnTo>
                  <a:pt x="1861161" y="2201427"/>
                </a:lnTo>
                <a:lnTo>
                  <a:pt x="1864614" y="2222547"/>
                </a:lnTo>
                <a:lnTo>
                  <a:pt x="1867781" y="2243738"/>
                </a:lnTo>
                <a:lnTo>
                  <a:pt x="1871091" y="2264918"/>
                </a:lnTo>
                <a:lnTo>
                  <a:pt x="1869316" y="2317952"/>
                </a:lnTo>
                <a:lnTo>
                  <a:pt x="1868709" y="2371153"/>
                </a:lnTo>
                <a:lnTo>
                  <a:pt x="1865768" y="2423973"/>
                </a:lnTo>
                <a:lnTo>
                  <a:pt x="1856994" y="2475865"/>
                </a:lnTo>
                <a:lnTo>
                  <a:pt x="1850894" y="2478617"/>
                </a:lnTo>
                <a:lnTo>
                  <a:pt x="1841436" y="2467308"/>
                </a:lnTo>
                <a:lnTo>
                  <a:pt x="1832740" y="2449736"/>
                </a:lnTo>
                <a:lnTo>
                  <a:pt x="1828927" y="2433701"/>
                </a:lnTo>
                <a:lnTo>
                  <a:pt x="1832258" y="2422112"/>
                </a:lnTo>
                <a:lnTo>
                  <a:pt x="1840150" y="2411952"/>
                </a:lnTo>
                <a:lnTo>
                  <a:pt x="1849447" y="2402125"/>
                </a:lnTo>
                <a:lnTo>
                  <a:pt x="1856994" y="2391537"/>
                </a:lnTo>
                <a:lnTo>
                  <a:pt x="1861321" y="2381285"/>
                </a:lnTo>
                <a:lnTo>
                  <a:pt x="1864756" y="2370677"/>
                </a:lnTo>
                <a:lnTo>
                  <a:pt x="1867834" y="2359925"/>
                </a:lnTo>
                <a:lnTo>
                  <a:pt x="1871091" y="2349246"/>
                </a:lnTo>
                <a:lnTo>
                  <a:pt x="1877234" y="2424318"/>
                </a:lnTo>
                <a:lnTo>
                  <a:pt x="1885539" y="2477672"/>
                </a:lnTo>
                <a:lnTo>
                  <a:pt x="1899285" y="2518156"/>
                </a:lnTo>
                <a:lnTo>
                  <a:pt x="1927352" y="2546223"/>
                </a:lnTo>
                <a:lnTo>
                  <a:pt x="1958302" y="2568600"/>
                </a:lnTo>
                <a:lnTo>
                  <a:pt x="1994177" y="2583892"/>
                </a:lnTo>
                <a:lnTo>
                  <a:pt x="2044596" y="2599795"/>
                </a:lnTo>
                <a:lnTo>
                  <a:pt x="2053971" y="2602484"/>
                </a:lnTo>
                <a:lnTo>
                  <a:pt x="2061376" y="2609246"/>
                </a:lnTo>
                <a:lnTo>
                  <a:pt x="2087116" y="2640587"/>
                </a:lnTo>
                <a:lnTo>
                  <a:pt x="2100058" y="2696948"/>
                </a:lnTo>
                <a:lnTo>
                  <a:pt x="2105612" y="2733008"/>
                </a:lnTo>
                <a:lnTo>
                  <a:pt x="2113476" y="2770639"/>
                </a:lnTo>
                <a:lnTo>
                  <a:pt x="2124329" y="2799461"/>
                </a:lnTo>
                <a:lnTo>
                  <a:pt x="2130305" y="2807366"/>
                </a:lnTo>
                <a:lnTo>
                  <a:pt x="2137473" y="2814320"/>
                </a:lnTo>
                <a:lnTo>
                  <a:pt x="2145117" y="2820892"/>
                </a:lnTo>
                <a:lnTo>
                  <a:pt x="2152523" y="2827655"/>
                </a:lnTo>
                <a:lnTo>
                  <a:pt x="2161781" y="2855305"/>
                </a:lnTo>
                <a:lnTo>
                  <a:pt x="2167219" y="2871923"/>
                </a:lnTo>
                <a:lnTo>
                  <a:pt x="2169730" y="2881333"/>
                </a:lnTo>
                <a:lnTo>
                  <a:pt x="2170211" y="2887363"/>
                </a:lnTo>
                <a:lnTo>
                  <a:pt x="2169556" y="2893837"/>
                </a:lnTo>
                <a:lnTo>
                  <a:pt x="2168662" y="2904583"/>
                </a:lnTo>
                <a:lnTo>
                  <a:pt x="2169734" y="2954191"/>
                </a:lnTo>
                <a:lnTo>
                  <a:pt x="2173491" y="3000706"/>
                </a:lnTo>
                <a:lnTo>
                  <a:pt x="2180590" y="3066796"/>
                </a:lnTo>
                <a:lnTo>
                  <a:pt x="2191341" y="3098335"/>
                </a:lnTo>
                <a:lnTo>
                  <a:pt x="2194687" y="3108960"/>
                </a:lnTo>
                <a:lnTo>
                  <a:pt x="2196871" y="3130871"/>
                </a:lnTo>
                <a:lnTo>
                  <a:pt x="2197020" y="3153568"/>
                </a:lnTo>
                <a:lnTo>
                  <a:pt x="2199526" y="3175075"/>
                </a:lnTo>
                <a:lnTo>
                  <a:pt x="2208784" y="3193415"/>
                </a:lnTo>
                <a:lnTo>
                  <a:pt x="2226210" y="3205855"/>
                </a:lnTo>
                <a:lnTo>
                  <a:pt x="2247709" y="3212258"/>
                </a:lnTo>
                <a:lnTo>
                  <a:pt x="2270827" y="3216257"/>
                </a:lnTo>
                <a:lnTo>
                  <a:pt x="2293112" y="3221482"/>
                </a:lnTo>
                <a:lnTo>
                  <a:pt x="2335403" y="3235579"/>
                </a:lnTo>
                <a:lnTo>
                  <a:pt x="2377567" y="3249676"/>
                </a:lnTo>
                <a:lnTo>
                  <a:pt x="2395733" y="3268462"/>
                </a:lnTo>
                <a:lnTo>
                  <a:pt x="2404030" y="3276615"/>
                </a:lnTo>
                <a:lnTo>
                  <a:pt x="2413160" y="3281840"/>
                </a:lnTo>
                <a:lnTo>
                  <a:pt x="2433828" y="3291840"/>
                </a:lnTo>
              </a:path>
            </a:pathLst>
          </a:custGeom>
          <a:ln w="57912">
            <a:solidFill>
              <a:srgbClr val="006FC0"/>
            </a:solidFill>
          </a:ln>
        </p:spPr>
        <p:txBody>
          <a:bodyPr wrap="square" lIns="0" tIns="0" rIns="0" bIns="0" rtlCol="0"/>
          <a:lstStyle/>
          <a:p>
            <a:endParaRPr/>
          </a:p>
        </p:txBody>
      </p:sp>
      <p:sp>
        <p:nvSpPr>
          <p:cNvPr id="15" name="object 15"/>
          <p:cNvSpPr txBox="1"/>
          <p:nvPr/>
        </p:nvSpPr>
        <p:spPr>
          <a:xfrm>
            <a:off x="7973948" y="2964307"/>
            <a:ext cx="1233805" cy="574040"/>
          </a:xfrm>
          <a:prstGeom prst="rect">
            <a:avLst/>
          </a:prstGeom>
        </p:spPr>
        <p:txBody>
          <a:bodyPr vert="horz" wrap="square" lIns="0" tIns="12700" rIns="0" bIns="0" rtlCol="0">
            <a:spAutoFit/>
          </a:bodyPr>
          <a:lstStyle/>
          <a:p>
            <a:pPr marL="295910" marR="5080" indent="-283845">
              <a:lnSpc>
                <a:spcPct val="100000"/>
              </a:lnSpc>
              <a:spcBef>
                <a:spcPts val="100"/>
              </a:spcBef>
            </a:pPr>
            <a:r>
              <a:rPr sz="1800" spc="260" dirty="0">
                <a:latin typeface="Times New Roman"/>
                <a:cs typeface="Times New Roman"/>
              </a:rPr>
              <a:t>S</a:t>
            </a:r>
            <a:r>
              <a:rPr sz="1800" spc="210" dirty="0">
                <a:latin typeface="Times New Roman"/>
                <a:cs typeface="Times New Roman"/>
              </a:rPr>
              <a:t>a</a:t>
            </a:r>
            <a:r>
              <a:rPr sz="1800" spc="340" dirty="0">
                <a:latin typeface="Times New Roman"/>
                <a:cs typeface="Times New Roman"/>
              </a:rPr>
              <a:t>v</a:t>
            </a:r>
            <a:r>
              <a:rPr sz="1800" spc="370" dirty="0">
                <a:latin typeface="Times New Roman"/>
                <a:cs typeface="Times New Roman"/>
              </a:rPr>
              <a:t>ann</a:t>
            </a:r>
            <a:r>
              <a:rPr sz="1800" spc="330" dirty="0">
                <a:latin typeface="Times New Roman"/>
                <a:cs typeface="Times New Roman"/>
              </a:rPr>
              <a:t>a</a:t>
            </a:r>
            <a:r>
              <a:rPr sz="1800" spc="150" dirty="0">
                <a:latin typeface="Times New Roman"/>
                <a:cs typeface="Times New Roman"/>
              </a:rPr>
              <a:t>h  </a:t>
            </a:r>
            <a:r>
              <a:rPr sz="1800" spc="210" dirty="0">
                <a:latin typeface="Times New Roman"/>
                <a:cs typeface="Times New Roman"/>
              </a:rPr>
              <a:t>River</a:t>
            </a:r>
            <a:endParaRPr sz="1800">
              <a:latin typeface="Times New Roman"/>
              <a:cs typeface="Times New Roman"/>
            </a:endParaRPr>
          </a:p>
        </p:txBody>
      </p:sp>
      <p:sp>
        <p:nvSpPr>
          <p:cNvPr id="16" name="object 16"/>
          <p:cNvSpPr/>
          <p:nvPr/>
        </p:nvSpPr>
        <p:spPr>
          <a:xfrm>
            <a:off x="4635934" y="85918"/>
            <a:ext cx="1101090" cy="1116965"/>
          </a:xfrm>
          <a:custGeom>
            <a:avLst/>
            <a:gdLst/>
            <a:ahLst/>
            <a:cxnLst/>
            <a:rect l="l" t="t" r="r" b="b"/>
            <a:pathLst>
              <a:path w="1101089" h="1116965">
                <a:moveTo>
                  <a:pt x="220164" y="242122"/>
                </a:moveTo>
                <a:lnTo>
                  <a:pt x="259391" y="203580"/>
                </a:lnTo>
                <a:lnTo>
                  <a:pt x="300079" y="168232"/>
                </a:lnTo>
                <a:lnTo>
                  <a:pt x="341994" y="136123"/>
                </a:lnTo>
                <a:lnTo>
                  <a:pt x="384906" y="107295"/>
                </a:lnTo>
                <a:lnTo>
                  <a:pt x="428584" y="81791"/>
                </a:lnTo>
                <a:lnTo>
                  <a:pt x="472796" y="59656"/>
                </a:lnTo>
                <a:lnTo>
                  <a:pt x="517310" y="40932"/>
                </a:lnTo>
                <a:lnTo>
                  <a:pt x="561897" y="25663"/>
                </a:lnTo>
                <a:lnTo>
                  <a:pt x="606324" y="13891"/>
                </a:lnTo>
                <a:lnTo>
                  <a:pt x="650360" y="5662"/>
                </a:lnTo>
                <a:lnTo>
                  <a:pt x="693774" y="1017"/>
                </a:lnTo>
                <a:lnTo>
                  <a:pt x="736334" y="0"/>
                </a:lnTo>
                <a:lnTo>
                  <a:pt x="777809" y="2654"/>
                </a:lnTo>
                <a:lnTo>
                  <a:pt x="817968" y="9023"/>
                </a:lnTo>
                <a:lnTo>
                  <a:pt x="856580" y="19150"/>
                </a:lnTo>
                <a:lnTo>
                  <a:pt x="893413" y="33078"/>
                </a:lnTo>
                <a:lnTo>
                  <a:pt x="928236" y="50851"/>
                </a:lnTo>
                <a:lnTo>
                  <a:pt x="960818" y="72512"/>
                </a:lnTo>
                <a:lnTo>
                  <a:pt x="990927" y="98104"/>
                </a:lnTo>
                <a:lnTo>
                  <a:pt x="1017803" y="127075"/>
                </a:lnTo>
                <a:lnTo>
                  <a:pt x="1040862" y="158688"/>
                </a:lnTo>
                <a:lnTo>
                  <a:pt x="1060136" y="192710"/>
                </a:lnTo>
                <a:lnTo>
                  <a:pt x="1075659" y="228907"/>
                </a:lnTo>
                <a:lnTo>
                  <a:pt x="1087463" y="267047"/>
                </a:lnTo>
                <a:lnTo>
                  <a:pt x="1095582" y="306896"/>
                </a:lnTo>
                <a:lnTo>
                  <a:pt x="1100048" y="348222"/>
                </a:lnTo>
                <a:lnTo>
                  <a:pt x="1100894" y="390791"/>
                </a:lnTo>
                <a:lnTo>
                  <a:pt x="1098153" y="434371"/>
                </a:lnTo>
                <a:lnTo>
                  <a:pt x="1091858" y="478727"/>
                </a:lnTo>
                <a:lnTo>
                  <a:pt x="1082042" y="523628"/>
                </a:lnTo>
                <a:lnTo>
                  <a:pt x="1068737" y="568840"/>
                </a:lnTo>
                <a:lnTo>
                  <a:pt x="1051976" y="614130"/>
                </a:lnTo>
                <a:lnTo>
                  <a:pt x="1031794" y="659265"/>
                </a:lnTo>
                <a:lnTo>
                  <a:pt x="1008221" y="704012"/>
                </a:lnTo>
                <a:lnTo>
                  <a:pt x="981291" y="748137"/>
                </a:lnTo>
                <a:lnTo>
                  <a:pt x="951038" y="791408"/>
                </a:lnTo>
                <a:lnTo>
                  <a:pt x="917493" y="833592"/>
                </a:lnTo>
                <a:lnTo>
                  <a:pt x="880691" y="874455"/>
                </a:lnTo>
                <a:lnTo>
                  <a:pt x="841481" y="912998"/>
                </a:lnTo>
                <a:lnTo>
                  <a:pt x="800808" y="948345"/>
                </a:lnTo>
                <a:lnTo>
                  <a:pt x="758903" y="980455"/>
                </a:lnTo>
                <a:lnTo>
                  <a:pt x="715999" y="1009283"/>
                </a:lnTo>
                <a:lnTo>
                  <a:pt x="672325" y="1034786"/>
                </a:lnTo>
                <a:lnTo>
                  <a:pt x="628115" y="1056922"/>
                </a:lnTo>
                <a:lnTo>
                  <a:pt x="583600" y="1075646"/>
                </a:lnTo>
                <a:lnTo>
                  <a:pt x="539011" y="1090915"/>
                </a:lnTo>
                <a:lnTo>
                  <a:pt x="494581" y="1102686"/>
                </a:lnTo>
                <a:lnTo>
                  <a:pt x="450540" y="1110916"/>
                </a:lnTo>
                <a:lnTo>
                  <a:pt x="407120" y="1115561"/>
                </a:lnTo>
                <a:lnTo>
                  <a:pt x="364553" y="1116578"/>
                </a:lnTo>
                <a:lnTo>
                  <a:pt x="323071" y="1113924"/>
                </a:lnTo>
                <a:lnTo>
                  <a:pt x="282906" y="1107555"/>
                </a:lnTo>
                <a:lnTo>
                  <a:pt x="244288" y="1097428"/>
                </a:lnTo>
                <a:lnTo>
                  <a:pt x="207449" y="1083499"/>
                </a:lnTo>
                <a:lnTo>
                  <a:pt x="172622" y="1065726"/>
                </a:lnTo>
                <a:lnTo>
                  <a:pt x="140038" y="1044065"/>
                </a:lnTo>
                <a:lnTo>
                  <a:pt x="109928" y="1018473"/>
                </a:lnTo>
                <a:lnTo>
                  <a:pt x="83053" y="989502"/>
                </a:lnTo>
                <a:lnTo>
                  <a:pt x="59997" y="957889"/>
                </a:lnTo>
                <a:lnTo>
                  <a:pt x="40727" y="923868"/>
                </a:lnTo>
                <a:lnTo>
                  <a:pt x="25209" y="887671"/>
                </a:lnTo>
                <a:lnTo>
                  <a:pt x="13411" y="849531"/>
                </a:lnTo>
                <a:lnTo>
                  <a:pt x="5298" y="809681"/>
                </a:lnTo>
                <a:lnTo>
                  <a:pt x="839" y="768355"/>
                </a:lnTo>
                <a:lnTo>
                  <a:pt x="0" y="725786"/>
                </a:lnTo>
                <a:lnTo>
                  <a:pt x="2746" y="682207"/>
                </a:lnTo>
                <a:lnTo>
                  <a:pt x="9047" y="637850"/>
                </a:lnTo>
                <a:lnTo>
                  <a:pt x="18867" y="592949"/>
                </a:lnTo>
                <a:lnTo>
                  <a:pt x="32174" y="547737"/>
                </a:lnTo>
                <a:lnTo>
                  <a:pt x="48934" y="502447"/>
                </a:lnTo>
                <a:lnTo>
                  <a:pt x="69115" y="457312"/>
                </a:lnTo>
                <a:lnTo>
                  <a:pt x="92684" y="412566"/>
                </a:lnTo>
                <a:lnTo>
                  <a:pt x="119606" y="368440"/>
                </a:lnTo>
                <a:lnTo>
                  <a:pt x="149849" y="325169"/>
                </a:lnTo>
                <a:lnTo>
                  <a:pt x="183379" y="282985"/>
                </a:lnTo>
                <a:lnTo>
                  <a:pt x="220164" y="242122"/>
                </a:lnTo>
                <a:close/>
              </a:path>
            </a:pathLst>
          </a:custGeom>
          <a:ln w="57150">
            <a:solidFill>
              <a:srgbClr val="7E5F00"/>
            </a:solidFill>
          </a:ln>
        </p:spPr>
        <p:txBody>
          <a:bodyPr wrap="square" lIns="0" tIns="0" rIns="0" bIns="0" rtlCol="0"/>
          <a:lstStyle/>
          <a:p>
            <a:endParaRPr/>
          </a:p>
        </p:txBody>
      </p:sp>
      <p:sp>
        <p:nvSpPr>
          <p:cNvPr id="17" name="object 17"/>
          <p:cNvSpPr txBox="1">
            <a:spLocks noGrp="1"/>
          </p:cNvSpPr>
          <p:nvPr>
            <p:ph type="title"/>
          </p:nvPr>
        </p:nvSpPr>
        <p:spPr>
          <a:xfrm>
            <a:off x="4380738" y="353059"/>
            <a:ext cx="1610360" cy="574040"/>
          </a:xfrm>
          <a:prstGeom prst="rect">
            <a:avLst/>
          </a:prstGeom>
        </p:spPr>
        <p:txBody>
          <a:bodyPr vert="horz" wrap="square" lIns="0" tIns="12700" rIns="0" bIns="0" rtlCol="0">
            <a:spAutoFit/>
          </a:bodyPr>
          <a:lstStyle/>
          <a:p>
            <a:pPr marL="173990" marR="5080" indent="-161925">
              <a:lnSpc>
                <a:spcPct val="100000"/>
              </a:lnSpc>
              <a:spcBef>
                <a:spcPts val="100"/>
              </a:spcBef>
            </a:pPr>
            <a:r>
              <a:rPr sz="1800" spc="285" dirty="0"/>
              <a:t>Appalachian  </a:t>
            </a:r>
            <a:r>
              <a:rPr sz="1800" spc="265" dirty="0"/>
              <a:t>ftountains</a:t>
            </a:r>
            <a:endParaRPr sz="1800"/>
          </a:p>
        </p:txBody>
      </p:sp>
      <p:sp>
        <p:nvSpPr>
          <p:cNvPr id="18" name="object 18"/>
          <p:cNvSpPr/>
          <p:nvPr/>
        </p:nvSpPr>
        <p:spPr>
          <a:xfrm>
            <a:off x="7136720" y="5711630"/>
            <a:ext cx="824230" cy="831850"/>
          </a:xfrm>
          <a:custGeom>
            <a:avLst/>
            <a:gdLst/>
            <a:ahLst/>
            <a:cxnLst/>
            <a:rect l="l" t="t" r="r" b="b"/>
            <a:pathLst>
              <a:path w="824229" h="831850">
                <a:moveTo>
                  <a:pt x="147745" y="162983"/>
                </a:moveTo>
                <a:lnTo>
                  <a:pt x="186396" y="126167"/>
                </a:lnTo>
                <a:lnTo>
                  <a:pt x="227221" y="93933"/>
                </a:lnTo>
                <a:lnTo>
                  <a:pt x="269783" y="66339"/>
                </a:lnTo>
                <a:lnTo>
                  <a:pt x="313648" y="43443"/>
                </a:lnTo>
                <a:lnTo>
                  <a:pt x="358380" y="25303"/>
                </a:lnTo>
                <a:lnTo>
                  <a:pt x="403543" y="11978"/>
                </a:lnTo>
                <a:lnTo>
                  <a:pt x="448703" y="3524"/>
                </a:lnTo>
                <a:lnTo>
                  <a:pt x="493423" y="0"/>
                </a:lnTo>
                <a:lnTo>
                  <a:pt x="537268" y="1463"/>
                </a:lnTo>
                <a:lnTo>
                  <a:pt x="579804" y="7973"/>
                </a:lnTo>
                <a:lnTo>
                  <a:pt x="620593" y="19586"/>
                </a:lnTo>
                <a:lnTo>
                  <a:pt x="659202" y="36361"/>
                </a:lnTo>
                <a:lnTo>
                  <a:pt x="695194" y="58355"/>
                </a:lnTo>
                <a:lnTo>
                  <a:pt x="728135" y="85628"/>
                </a:lnTo>
                <a:lnTo>
                  <a:pt x="756821" y="117346"/>
                </a:lnTo>
                <a:lnTo>
                  <a:pt x="780368" y="152344"/>
                </a:lnTo>
                <a:lnTo>
                  <a:pt x="798814" y="190184"/>
                </a:lnTo>
                <a:lnTo>
                  <a:pt x="812198" y="230428"/>
                </a:lnTo>
                <a:lnTo>
                  <a:pt x="820559" y="272639"/>
                </a:lnTo>
                <a:lnTo>
                  <a:pt x="823937" y="316379"/>
                </a:lnTo>
                <a:lnTo>
                  <a:pt x="822369" y="361210"/>
                </a:lnTo>
                <a:lnTo>
                  <a:pt x="815894" y="406694"/>
                </a:lnTo>
                <a:lnTo>
                  <a:pt x="804552" y="452395"/>
                </a:lnTo>
                <a:lnTo>
                  <a:pt x="788382" y="497875"/>
                </a:lnTo>
                <a:lnTo>
                  <a:pt x="767422" y="542695"/>
                </a:lnTo>
                <a:lnTo>
                  <a:pt x="741711" y="586418"/>
                </a:lnTo>
                <a:lnTo>
                  <a:pt x="711288" y="628607"/>
                </a:lnTo>
                <a:lnTo>
                  <a:pt x="676192" y="668824"/>
                </a:lnTo>
                <a:lnTo>
                  <a:pt x="637540" y="705641"/>
                </a:lnTo>
                <a:lnTo>
                  <a:pt x="596715" y="737875"/>
                </a:lnTo>
                <a:lnTo>
                  <a:pt x="554153" y="765470"/>
                </a:lnTo>
                <a:lnTo>
                  <a:pt x="510288" y="788366"/>
                </a:lnTo>
                <a:lnTo>
                  <a:pt x="465556" y="806507"/>
                </a:lnTo>
                <a:lnTo>
                  <a:pt x="420393" y="819834"/>
                </a:lnTo>
                <a:lnTo>
                  <a:pt x="375233" y="828289"/>
                </a:lnTo>
                <a:lnTo>
                  <a:pt x="330513" y="831813"/>
                </a:lnTo>
                <a:lnTo>
                  <a:pt x="286668" y="830350"/>
                </a:lnTo>
                <a:lnTo>
                  <a:pt x="244132" y="823840"/>
                </a:lnTo>
                <a:lnTo>
                  <a:pt x="203343" y="812227"/>
                </a:lnTo>
                <a:lnTo>
                  <a:pt x="164734" y="795451"/>
                </a:lnTo>
                <a:lnTo>
                  <a:pt x="128742" y="773454"/>
                </a:lnTo>
                <a:lnTo>
                  <a:pt x="95802" y="746180"/>
                </a:lnTo>
                <a:lnTo>
                  <a:pt x="67115" y="714462"/>
                </a:lnTo>
                <a:lnTo>
                  <a:pt x="43568" y="679464"/>
                </a:lnTo>
                <a:lnTo>
                  <a:pt x="25122" y="641625"/>
                </a:lnTo>
                <a:lnTo>
                  <a:pt x="11738" y="601381"/>
                </a:lnTo>
                <a:lnTo>
                  <a:pt x="3377" y="559172"/>
                </a:lnTo>
                <a:lnTo>
                  <a:pt x="0" y="515433"/>
                </a:lnTo>
                <a:lnTo>
                  <a:pt x="1568" y="470603"/>
                </a:lnTo>
                <a:lnTo>
                  <a:pt x="8042" y="425118"/>
                </a:lnTo>
                <a:lnTo>
                  <a:pt x="19384" y="379418"/>
                </a:lnTo>
                <a:lnTo>
                  <a:pt x="35554" y="333938"/>
                </a:lnTo>
                <a:lnTo>
                  <a:pt x="56514" y="289118"/>
                </a:lnTo>
                <a:lnTo>
                  <a:pt x="82226" y="245393"/>
                </a:lnTo>
                <a:lnTo>
                  <a:pt x="112649" y="203203"/>
                </a:lnTo>
                <a:lnTo>
                  <a:pt x="147745" y="162983"/>
                </a:lnTo>
              </a:path>
            </a:pathLst>
          </a:custGeom>
          <a:ln w="57150">
            <a:solidFill>
              <a:srgbClr val="7E5F00"/>
            </a:solidFill>
          </a:ln>
        </p:spPr>
        <p:txBody>
          <a:bodyPr wrap="square" lIns="0" tIns="0" rIns="0" bIns="0" rtlCol="0"/>
          <a:lstStyle/>
          <a:p>
            <a:endParaRPr/>
          </a:p>
        </p:txBody>
      </p:sp>
      <p:sp>
        <p:nvSpPr>
          <p:cNvPr id="19" name="object 19"/>
          <p:cNvSpPr txBox="1"/>
          <p:nvPr/>
        </p:nvSpPr>
        <p:spPr>
          <a:xfrm>
            <a:off x="6382892" y="5002225"/>
            <a:ext cx="3436620" cy="1410970"/>
          </a:xfrm>
          <a:prstGeom prst="rect">
            <a:avLst/>
          </a:prstGeom>
        </p:spPr>
        <p:txBody>
          <a:bodyPr vert="horz" wrap="square" lIns="0" tIns="12700" rIns="0" bIns="0" rtlCol="0">
            <a:spAutoFit/>
          </a:bodyPr>
          <a:lstStyle/>
          <a:p>
            <a:pPr marR="5080" algn="r">
              <a:lnSpc>
                <a:spcPct val="100000"/>
              </a:lnSpc>
              <a:spcBef>
                <a:spcPts val="100"/>
              </a:spcBef>
            </a:pPr>
            <a:r>
              <a:rPr sz="1800" spc="285" dirty="0">
                <a:latin typeface="Times New Roman"/>
                <a:cs typeface="Times New Roman"/>
              </a:rPr>
              <a:t>Bar</a:t>
            </a:r>
            <a:r>
              <a:rPr sz="1800" spc="185" dirty="0">
                <a:latin typeface="Times New Roman"/>
                <a:cs typeface="Times New Roman"/>
              </a:rPr>
              <a:t>r</a:t>
            </a:r>
            <a:r>
              <a:rPr sz="1800" spc="285" dirty="0">
                <a:latin typeface="Times New Roman"/>
                <a:cs typeface="Times New Roman"/>
              </a:rPr>
              <a:t>ier</a:t>
            </a:r>
            <a:endParaRPr sz="1800">
              <a:latin typeface="Times New Roman"/>
              <a:cs typeface="Times New Roman"/>
            </a:endParaRPr>
          </a:p>
          <a:p>
            <a:pPr marR="40640" algn="r">
              <a:lnSpc>
                <a:spcPct val="100000"/>
              </a:lnSpc>
              <a:spcBef>
                <a:spcPts val="5"/>
              </a:spcBef>
            </a:pPr>
            <a:r>
              <a:rPr sz="1800" spc="-85" dirty="0">
                <a:latin typeface="Times New Roman"/>
                <a:cs typeface="Times New Roman"/>
              </a:rPr>
              <a:t>I</a:t>
            </a:r>
            <a:r>
              <a:rPr sz="1800" spc="204" dirty="0">
                <a:latin typeface="Times New Roman"/>
                <a:cs typeface="Times New Roman"/>
              </a:rPr>
              <a:t>sla</a:t>
            </a:r>
            <a:r>
              <a:rPr sz="1800" spc="285" dirty="0">
                <a:latin typeface="Times New Roman"/>
                <a:cs typeface="Times New Roman"/>
              </a:rPr>
              <a:t>n</a:t>
            </a:r>
            <a:r>
              <a:rPr sz="1800" spc="260" dirty="0">
                <a:latin typeface="Times New Roman"/>
                <a:cs typeface="Times New Roman"/>
              </a:rPr>
              <a:t>ds</a:t>
            </a:r>
            <a:endParaRPr sz="1800">
              <a:latin typeface="Times New Roman"/>
              <a:cs typeface="Times New Roman"/>
            </a:endParaRPr>
          </a:p>
          <a:p>
            <a:pPr>
              <a:lnSpc>
                <a:spcPct val="100000"/>
              </a:lnSpc>
              <a:spcBef>
                <a:spcPts val="15"/>
              </a:spcBef>
            </a:pPr>
            <a:endParaRPr sz="1950">
              <a:latin typeface="Times New Roman"/>
              <a:cs typeface="Times New Roman"/>
            </a:endParaRPr>
          </a:p>
          <a:p>
            <a:pPr marR="1909445" algn="ctr">
              <a:lnSpc>
                <a:spcPct val="100000"/>
              </a:lnSpc>
            </a:pPr>
            <a:r>
              <a:rPr sz="1800" spc="300" dirty="0">
                <a:latin typeface="Times New Roman"/>
                <a:cs typeface="Times New Roman"/>
              </a:rPr>
              <a:t>Okefenokee</a:t>
            </a:r>
            <a:endParaRPr sz="1800">
              <a:latin typeface="Times New Roman"/>
              <a:cs typeface="Times New Roman"/>
            </a:endParaRPr>
          </a:p>
          <a:p>
            <a:pPr marR="1910080" algn="ctr">
              <a:lnSpc>
                <a:spcPct val="100000"/>
              </a:lnSpc>
              <a:spcBef>
                <a:spcPts val="5"/>
              </a:spcBef>
            </a:pPr>
            <a:r>
              <a:rPr sz="1800" spc="305" dirty="0">
                <a:latin typeface="Times New Roman"/>
                <a:cs typeface="Times New Roman"/>
              </a:rPr>
              <a:t>Swamp</a:t>
            </a:r>
            <a:endParaRPr sz="1800">
              <a:latin typeface="Times New Roman"/>
              <a:cs typeface="Times New Roman"/>
            </a:endParaRPr>
          </a:p>
        </p:txBody>
      </p:sp>
      <p:sp>
        <p:nvSpPr>
          <p:cNvPr id="20" name="object 20"/>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8"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191999" y="0"/>
            <a:ext cx="0" cy="6858000"/>
          </a:xfrm>
          <a:custGeom>
            <a:avLst/>
            <a:gdLst/>
            <a:ahLst/>
            <a:cxnLst/>
            <a:rect l="l" t="t" r="r" b="b"/>
            <a:pathLst>
              <a:path h="6858000">
                <a:moveTo>
                  <a:pt x="0" y="6857998"/>
                </a:moveTo>
                <a:lnTo>
                  <a:pt x="0" y="0"/>
                </a:lnTo>
              </a:path>
            </a:pathLst>
          </a:custGeom>
          <a:ln w="12192">
            <a:solidFill>
              <a:srgbClr val="000000"/>
            </a:solidFill>
          </a:ln>
        </p:spPr>
        <p:txBody>
          <a:bodyPr wrap="square" lIns="0" tIns="0" rIns="0" bIns="0" rtlCol="0"/>
          <a:lstStyle/>
          <a:p>
            <a:endParaRPr/>
          </a:p>
        </p:txBody>
      </p:sp>
      <p:sp>
        <p:nvSpPr>
          <p:cNvPr id="4" name="object 4"/>
          <p:cNvSpPr/>
          <p:nvPr/>
        </p:nvSpPr>
        <p:spPr>
          <a:xfrm>
            <a:off x="579119" y="0"/>
            <a:ext cx="11050524" cy="68579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lnTo>
                  <a:pt x="10668000" y="6841996"/>
                </a:lnTo>
                <a:close/>
              </a:path>
            </a:pathLst>
          </a:custGeom>
          <a:solidFill>
            <a:srgbClr val="63ACA6"/>
          </a:solidFill>
        </p:spPr>
        <p:txBody>
          <a:bodyPr wrap="square" lIns="0" tIns="0" rIns="0" bIns="0" rtlCol="0"/>
          <a:lstStyle/>
          <a:p>
            <a:endParaRPr/>
          </a:p>
        </p:txBody>
      </p:sp>
      <p:sp>
        <p:nvSpPr>
          <p:cNvPr id="6" name="object 6"/>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path>
            </a:pathLst>
          </a:custGeom>
          <a:ln w="38100">
            <a:solidFill>
              <a:srgbClr val="000000"/>
            </a:solidFill>
          </a:ln>
        </p:spPr>
        <p:txBody>
          <a:bodyPr wrap="square" lIns="0" tIns="0" rIns="0" bIns="0" rtlCol="0"/>
          <a:lstStyle/>
          <a:p>
            <a:endParaRPr/>
          </a:p>
        </p:txBody>
      </p:sp>
      <p:sp>
        <p:nvSpPr>
          <p:cNvPr id="7" name="object 7"/>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lnTo>
                  <a:pt x="10203180" y="6814563"/>
                </a:lnTo>
                <a:close/>
              </a:path>
            </a:pathLst>
          </a:custGeom>
          <a:solidFill>
            <a:srgbClr val="CCF3EF"/>
          </a:solidFill>
        </p:spPr>
        <p:txBody>
          <a:bodyPr wrap="square" lIns="0" tIns="0" rIns="0" bIns="0" rtlCol="0"/>
          <a:lstStyle/>
          <a:p>
            <a:endParaRPr/>
          </a:p>
        </p:txBody>
      </p:sp>
      <p:sp>
        <p:nvSpPr>
          <p:cNvPr id="8" name="object 8"/>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path>
            </a:pathLst>
          </a:custGeom>
          <a:ln w="28955">
            <a:solidFill>
              <a:srgbClr val="000000"/>
            </a:solidFill>
          </a:ln>
        </p:spPr>
        <p:txBody>
          <a:bodyPr wrap="square" lIns="0" tIns="0" rIns="0" bIns="0" rtlCol="0"/>
          <a:lstStyle/>
          <a:p>
            <a:endParaRPr/>
          </a:p>
        </p:txBody>
      </p:sp>
      <p:sp>
        <p:nvSpPr>
          <p:cNvPr id="9" name="object 9"/>
          <p:cNvSpPr txBox="1"/>
          <p:nvPr/>
        </p:nvSpPr>
        <p:spPr>
          <a:xfrm>
            <a:off x="1077264" y="1658874"/>
            <a:ext cx="9384030" cy="4904105"/>
          </a:xfrm>
          <a:prstGeom prst="rect">
            <a:avLst/>
          </a:prstGeom>
        </p:spPr>
        <p:txBody>
          <a:bodyPr vert="horz" wrap="square" lIns="0" tIns="13335" rIns="0" bIns="0" rtlCol="0">
            <a:spAutoFit/>
          </a:bodyPr>
          <a:lstStyle/>
          <a:p>
            <a:pPr marL="583565" marR="5080" indent="-570865">
              <a:lnSpc>
                <a:spcPct val="100000"/>
              </a:lnSpc>
              <a:spcBef>
                <a:spcPts val="105"/>
              </a:spcBef>
              <a:buFont typeface="Arial"/>
              <a:buChar char="•"/>
              <a:tabLst>
                <a:tab pos="583565" algn="l"/>
                <a:tab pos="584200" algn="l"/>
              </a:tabLst>
            </a:pPr>
            <a:r>
              <a:rPr sz="3200" spc="340" dirty="0">
                <a:latin typeface="Times New Roman"/>
                <a:cs typeface="Times New Roman"/>
              </a:rPr>
              <a:t>The </a:t>
            </a:r>
            <a:r>
              <a:rPr sz="3200" spc="114" dirty="0">
                <a:latin typeface="Times New Roman"/>
                <a:cs typeface="Times New Roman"/>
              </a:rPr>
              <a:t>Fall </a:t>
            </a:r>
            <a:r>
              <a:rPr sz="3200" spc="204" dirty="0">
                <a:latin typeface="Times New Roman"/>
                <a:cs typeface="Times New Roman"/>
              </a:rPr>
              <a:t>Line is </a:t>
            </a:r>
            <a:r>
              <a:rPr sz="3200" spc="360" dirty="0">
                <a:latin typeface="Times New Roman"/>
                <a:cs typeface="Times New Roman"/>
              </a:rPr>
              <a:t>about twenty</a:t>
            </a:r>
            <a:r>
              <a:rPr sz="3200" spc="-459" dirty="0">
                <a:latin typeface="Times New Roman"/>
                <a:cs typeface="Times New Roman"/>
              </a:rPr>
              <a:t> </a:t>
            </a:r>
            <a:r>
              <a:rPr sz="3200" spc="215" dirty="0">
                <a:latin typeface="Times New Roman"/>
                <a:cs typeface="Times New Roman"/>
              </a:rPr>
              <a:t>miles </a:t>
            </a:r>
            <a:r>
              <a:rPr sz="3200" spc="280" dirty="0">
                <a:latin typeface="Times New Roman"/>
                <a:cs typeface="Times New Roman"/>
              </a:rPr>
              <a:t>wide </a:t>
            </a:r>
            <a:r>
              <a:rPr sz="3200" spc="335" dirty="0">
                <a:latin typeface="Times New Roman"/>
                <a:cs typeface="Times New Roman"/>
              </a:rPr>
              <a:t>and  </a:t>
            </a:r>
            <a:r>
              <a:rPr sz="3200" spc="440" dirty="0">
                <a:latin typeface="Times New Roman"/>
                <a:cs typeface="Times New Roman"/>
              </a:rPr>
              <a:t>separates </a:t>
            </a:r>
            <a:r>
              <a:rPr sz="3200" spc="400" dirty="0">
                <a:latin typeface="Times New Roman"/>
                <a:cs typeface="Times New Roman"/>
              </a:rPr>
              <a:t>the </a:t>
            </a:r>
            <a:r>
              <a:rPr sz="3200" spc="290" dirty="0">
                <a:latin typeface="Times New Roman"/>
                <a:cs typeface="Times New Roman"/>
              </a:rPr>
              <a:t>Piedmont </a:t>
            </a:r>
            <a:r>
              <a:rPr sz="3200" spc="305" dirty="0">
                <a:latin typeface="Times New Roman"/>
                <a:cs typeface="Times New Roman"/>
              </a:rPr>
              <a:t>region </a:t>
            </a:r>
            <a:r>
              <a:rPr sz="3200" spc="345" dirty="0">
                <a:latin typeface="Times New Roman"/>
                <a:cs typeface="Times New Roman"/>
              </a:rPr>
              <a:t>from </a:t>
            </a:r>
            <a:r>
              <a:rPr sz="3200" spc="400" dirty="0">
                <a:latin typeface="Times New Roman"/>
                <a:cs typeface="Times New Roman"/>
              </a:rPr>
              <a:t>the  </a:t>
            </a:r>
            <a:r>
              <a:rPr sz="3200" spc="305" dirty="0">
                <a:latin typeface="Times New Roman"/>
                <a:cs typeface="Times New Roman"/>
              </a:rPr>
              <a:t>Coastal </a:t>
            </a:r>
            <a:r>
              <a:rPr sz="3200" spc="170" dirty="0">
                <a:latin typeface="Times New Roman"/>
                <a:cs typeface="Times New Roman"/>
              </a:rPr>
              <a:t>Plain</a:t>
            </a:r>
            <a:r>
              <a:rPr sz="3200" spc="-25" dirty="0">
                <a:latin typeface="Times New Roman"/>
                <a:cs typeface="Times New Roman"/>
              </a:rPr>
              <a:t> </a:t>
            </a:r>
            <a:r>
              <a:rPr sz="3200" spc="300" dirty="0">
                <a:latin typeface="Times New Roman"/>
                <a:cs typeface="Times New Roman"/>
              </a:rPr>
              <a:t>region.</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583565" marR="27940" indent="-570865">
              <a:lnSpc>
                <a:spcPct val="100000"/>
              </a:lnSpc>
              <a:buFont typeface="Arial"/>
              <a:buChar char="•"/>
              <a:tabLst>
                <a:tab pos="583565" algn="l"/>
                <a:tab pos="584200" algn="l"/>
              </a:tabLst>
            </a:pPr>
            <a:r>
              <a:rPr sz="3200" spc="95" dirty="0">
                <a:latin typeface="Times New Roman"/>
                <a:cs typeface="Times New Roman"/>
              </a:rPr>
              <a:t>It </a:t>
            </a:r>
            <a:r>
              <a:rPr sz="3200" spc="380" dirty="0">
                <a:latin typeface="Times New Roman"/>
                <a:cs typeface="Times New Roman"/>
              </a:rPr>
              <a:t>marks </a:t>
            </a:r>
            <a:r>
              <a:rPr sz="3200" spc="400" dirty="0">
                <a:latin typeface="Times New Roman"/>
                <a:cs typeface="Times New Roman"/>
              </a:rPr>
              <a:t>the </a:t>
            </a:r>
            <a:r>
              <a:rPr sz="3200" spc="409" dirty="0">
                <a:latin typeface="Times New Roman"/>
                <a:cs typeface="Times New Roman"/>
              </a:rPr>
              <a:t>part </a:t>
            </a:r>
            <a:r>
              <a:rPr sz="3200" spc="300" dirty="0">
                <a:latin typeface="Times New Roman"/>
                <a:cs typeface="Times New Roman"/>
              </a:rPr>
              <a:t>of </a:t>
            </a:r>
            <a:r>
              <a:rPr sz="3200" spc="400" dirty="0">
                <a:latin typeface="Times New Roman"/>
                <a:cs typeface="Times New Roman"/>
              </a:rPr>
              <a:t>the </a:t>
            </a:r>
            <a:r>
              <a:rPr sz="3200" spc="450" dirty="0">
                <a:latin typeface="Times New Roman"/>
                <a:cs typeface="Times New Roman"/>
              </a:rPr>
              <a:t>state </a:t>
            </a:r>
            <a:r>
              <a:rPr sz="3200" spc="430" dirty="0">
                <a:latin typeface="Times New Roman"/>
                <a:cs typeface="Times New Roman"/>
              </a:rPr>
              <a:t>where </a:t>
            </a:r>
            <a:r>
              <a:rPr sz="3200" spc="400" dirty="0">
                <a:latin typeface="Times New Roman"/>
                <a:cs typeface="Times New Roman"/>
              </a:rPr>
              <a:t>the  </a:t>
            </a:r>
            <a:r>
              <a:rPr sz="3200" spc="275" dirty="0">
                <a:latin typeface="Times New Roman"/>
                <a:cs typeface="Times New Roman"/>
              </a:rPr>
              <a:t>elevation </a:t>
            </a:r>
            <a:r>
              <a:rPr sz="3200" spc="305" dirty="0">
                <a:latin typeface="Times New Roman"/>
                <a:cs typeface="Times New Roman"/>
              </a:rPr>
              <a:t>begins </a:t>
            </a:r>
            <a:r>
              <a:rPr sz="3200" spc="370" dirty="0">
                <a:latin typeface="Times New Roman"/>
                <a:cs typeface="Times New Roman"/>
              </a:rPr>
              <a:t>to </a:t>
            </a:r>
            <a:r>
              <a:rPr sz="3200" spc="270" dirty="0">
                <a:latin typeface="Times New Roman"/>
                <a:cs typeface="Times New Roman"/>
              </a:rPr>
              <a:t>drastically </a:t>
            </a:r>
            <a:r>
              <a:rPr sz="3200" spc="345" dirty="0">
                <a:latin typeface="Times New Roman"/>
                <a:cs typeface="Times New Roman"/>
              </a:rPr>
              <a:t>drop</a:t>
            </a:r>
            <a:r>
              <a:rPr sz="3200" spc="-465" dirty="0">
                <a:latin typeface="Times New Roman"/>
                <a:cs typeface="Times New Roman"/>
              </a:rPr>
              <a:t> </a:t>
            </a:r>
            <a:r>
              <a:rPr sz="3200" spc="405" dirty="0">
                <a:latin typeface="Times New Roman"/>
                <a:cs typeface="Times New Roman"/>
              </a:rPr>
              <a:t>towards  </a:t>
            </a:r>
            <a:r>
              <a:rPr sz="3200" spc="459" dirty="0">
                <a:latin typeface="Times New Roman"/>
                <a:cs typeface="Times New Roman"/>
              </a:rPr>
              <a:t>sea</a:t>
            </a:r>
            <a:r>
              <a:rPr sz="3200" spc="140" dirty="0">
                <a:latin typeface="Times New Roman"/>
                <a:cs typeface="Times New Roman"/>
              </a:rPr>
              <a:t> </a:t>
            </a:r>
            <a:r>
              <a:rPr sz="3200" spc="204" dirty="0">
                <a:latin typeface="Times New Roman"/>
                <a:cs typeface="Times New Roman"/>
              </a:rPr>
              <a:t>level.</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583565" marR="817880" indent="-570865">
              <a:lnSpc>
                <a:spcPct val="100000"/>
              </a:lnSpc>
              <a:spcBef>
                <a:spcPts val="5"/>
              </a:spcBef>
              <a:buFont typeface="Arial"/>
              <a:buChar char="•"/>
              <a:tabLst>
                <a:tab pos="583565" algn="l"/>
                <a:tab pos="584200" algn="l"/>
              </a:tabLst>
            </a:pPr>
            <a:r>
              <a:rPr sz="3200" spc="229" dirty="0">
                <a:latin typeface="Times New Roman"/>
                <a:cs typeface="Times New Roman"/>
              </a:rPr>
              <a:t>This</a:t>
            </a:r>
            <a:r>
              <a:rPr sz="3200" spc="155" dirty="0">
                <a:latin typeface="Times New Roman"/>
                <a:cs typeface="Times New Roman"/>
              </a:rPr>
              <a:t> </a:t>
            </a:r>
            <a:r>
              <a:rPr sz="3200" spc="434" dirty="0">
                <a:latin typeface="Times New Roman"/>
                <a:cs typeface="Times New Roman"/>
              </a:rPr>
              <a:t>causes</a:t>
            </a:r>
            <a:r>
              <a:rPr sz="3200" spc="155" dirty="0">
                <a:latin typeface="Times New Roman"/>
                <a:cs typeface="Times New Roman"/>
              </a:rPr>
              <a:t> </a:t>
            </a:r>
            <a:r>
              <a:rPr sz="3200" spc="450" dirty="0">
                <a:latin typeface="Times New Roman"/>
                <a:cs typeface="Times New Roman"/>
              </a:rPr>
              <a:t>water</a:t>
            </a:r>
            <a:r>
              <a:rPr sz="3200" spc="160" dirty="0">
                <a:latin typeface="Times New Roman"/>
                <a:cs typeface="Times New Roman"/>
              </a:rPr>
              <a:t> </a:t>
            </a:r>
            <a:r>
              <a:rPr sz="3200" spc="370" dirty="0">
                <a:latin typeface="Times New Roman"/>
                <a:cs typeface="Times New Roman"/>
              </a:rPr>
              <a:t>to</a:t>
            </a:r>
            <a:r>
              <a:rPr sz="3200" spc="130" dirty="0">
                <a:latin typeface="Times New Roman"/>
                <a:cs typeface="Times New Roman"/>
              </a:rPr>
              <a:t> </a:t>
            </a:r>
            <a:r>
              <a:rPr sz="3200" spc="360" dirty="0">
                <a:latin typeface="Times New Roman"/>
                <a:cs typeface="Times New Roman"/>
              </a:rPr>
              <a:t>run</a:t>
            </a:r>
            <a:r>
              <a:rPr sz="3200" spc="165" dirty="0">
                <a:latin typeface="Times New Roman"/>
                <a:cs typeface="Times New Roman"/>
              </a:rPr>
              <a:t> </a:t>
            </a:r>
            <a:r>
              <a:rPr sz="3200" spc="315" dirty="0">
                <a:latin typeface="Times New Roman"/>
                <a:cs typeface="Times New Roman"/>
              </a:rPr>
              <a:t>down</a:t>
            </a:r>
            <a:r>
              <a:rPr sz="3200" spc="150" dirty="0">
                <a:latin typeface="Times New Roman"/>
                <a:cs typeface="Times New Roman"/>
              </a:rPr>
              <a:t> </a:t>
            </a:r>
            <a:r>
              <a:rPr sz="3200" spc="5" dirty="0">
                <a:latin typeface="Times New Roman"/>
                <a:cs typeface="Times New Roman"/>
              </a:rPr>
              <a:t>hill</a:t>
            </a:r>
            <a:r>
              <a:rPr sz="3200" spc="155" dirty="0">
                <a:latin typeface="Times New Roman"/>
                <a:cs typeface="Times New Roman"/>
              </a:rPr>
              <a:t> </a:t>
            </a:r>
            <a:r>
              <a:rPr sz="3200" spc="425" dirty="0">
                <a:latin typeface="Times New Roman"/>
                <a:cs typeface="Times New Roman"/>
              </a:rPr>
              <a:t>at</a:t>
            </a:r>
            <a:r>
              <a:rPr sz="3200" spc="155" dirty="0">
                <a:latin typeface="Times New Roman"/>
                <a:cs typeface="Times New Roman"/>
              </a:rPr>
              <a:t> </a:t>
            </a:r>
            <a:r>
              <a:rPr sz="3200" spc="345" dirty="0">
                <a:latin typeface="Times New Roman"/>
                <a:cs typeface="Times New Roman"/>
              </a:rPr>
              <a:t>an  </a:t>
            </a:r>
            <a:r>
              <a:rPr sz="3200" spc="375" dirty="0">
                <a:latin typeface="Times New Roman"/>
                <a:cs typeface="Times New Roman"/>
              </a:rPr>
              <a:t>increased</a:t>
            </a:r>
            <a:r>
              <a:rPr sz="3200" spc="155" dirty="0">
                <a:latin typeface="Times New Roman"/>
                <a:cs typeface="Times New Roman"/>
              </a:rPr>
              <a:t> </a:t>
            </a:r>
            <a:r>
              <a:rPr sz="3200" spc="425" dirty="0">
                <a:latin typeface="Times New Roman"/>
                <a:cs typeface="Times New Roman"/>
              </a:rPr>
              <a:t>rate.</a:t>
            </a:r>
            <a:endParaRPr sz="3200">
              <a:latin typeface="Times New Roman"/>
              <a:cs typeface="Times New Roman"/>
            </a:endParaRPr>
          </a:p>
        </p:txBody>
      </p:sp>
      <p:sp>
        <p:nvSpPr>
          <p:cNvPr id="10" name="object 10"/>
          <p:cNvSpPr/>
          <p:nvPr/>
        </p:nvSpPr>
        <p:spPr>
          <a:xfrm>
            <a:off x="3654552" y="103631"/>
            <a:ext cx="4922520" cy="1348740"/>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3698747" y="121920"/>
            <a:ext cx="4834128" cy="1260347"/>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3819088" y="242315"/>
            <a:ext cx="4593137" cy="1019798"/>
          </a:xfrm>
          <a:prstGeom prst="rect">
            <a:avLst/>
          </a:prstGeom>
          <a:blipFill>
            <a:blip r:embed="rId6" cstate="print"/>
            <a:stretch>
              <a:fillRect/>
            </a:stretch>
          </a:blip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62090" y="2936875"/>
            <a:ext cx="501015" cy="574040"/>
          </a:xfrm>
          <a:prstGeom prst="rect">
            <a:avLst/>
          </a:prstGeom>
        </p:spPr>
        <p:txBody>
          <a:bodyPr vert="horz" wrap="square" lIns="0" tIns="12700" rIns="0" bIns="0" rtlCol="0">
            <a:spAutoFit/>
          </a:bodyPr>
          <a:lstStyle/>
          <a:p>
            <a:pPr marL="12700" marR="5080" indent="36830">
              <a:lnSpc>
                <a:spcPct val="100000"/>
              </a:lnSpc>
              <a:spcBef>
                <a:spcPts val="100"/>
              </a:spcBef>
            </a:pPr>
            <a:r>
              <a:rPr sz="1800" spc="85" dirty="0"/>
              <a:t>Fall  </a:t>
            </a:r>
            <a:r>
              <a:rPr sz="1800" spc="-280" dirty="0"/>
              <a:t>L</a:t>
            </a:r>
            <a:r>
              <a:rPr sz="1800" spc="95" dirty="0"/>
              <a:t>i</a:t>
            </a:r>
            <a:r>
              <a:rPr sz="1800" spc="150" dirty="0"/>
              <a:t>n</a:t>
            </a:r>
            <a:r>
              <a:rPr sz="1800" spc="459" dirty="0"/>
              <a:t>e</a:t>
            </a:r>
            <a:endParaRPr sz="1800"/>
          </a:p>
        </p:txBody>
      </p:sp>
      <p:sp>
        <p:nvSpPr>
          <p:cNvPr id="3" name="object 3"/>
          <p:cNvSpPr/>
          <p:nvPr/>
        </p:nvSpPr>
        <p:spPr>
          <a:xfrm>
            <a:off x="4340352" y="2346960"/>
            <a:ext cx="3507104" cy="1461770"/>
          </a:xfrm>
          <a:custGeom>
            <a:avLst/>
            <a:gdLst/>
            <a:ahLst/>
            <a:cxnLst/>
            <a:rect l="l" t="t" r="r" b="b"/>
            <a:pathLst>
              <a:path w="3507104" h="1461770">
                <a:moveTo>
                  <a:pt x="3506724" y="0"/>
                </a:moveTo>
                <a:lnTo>
                  <a:pt x="3447827" y="10794"/>
                </a:lnTo>
                <a:lnTo>
                  <a:pt x="3397504" y="41020"/>
                </a:lnTo>
                <a:lnTo>
                  <a:pt x="3369602" y="78469"/>
                </a:lnTo>
                <a:lnTo>
                  <a:pt x="3351412" y="109450"/>
                </a:lnTo>
                <a:lnTo>
                  <a:pt x="3333532" y="135359"/>
                </a:lnTo>
                <a:lnTo>
                  <a:pt x="3261105" y="177545"/>
                </a:lnTo>
                <a:lnTo>
                  <a:pt x="3208895" y="194806"/>
                </a:lnTo>
                <a:lnTo>
                  <a:pt x="3167952" y="202317"/>
                </a:lnTo>
                <a:lnTo>
                  <a:pt x="3152678" y="202089"/>
                </a:lnTo>
                <a:lnTo>
                  <a:pt x="3131760" y="201398"/>
                </a:lnTo>
                <a:lnTo>
                  <a:pt x="3102302" y="200786"/>
                </a:lnTo>
                <a:lnTo>
                  <a:pt x="3061404" y="200796"/>
                </a:lnTo>
                <a:lnTo>
                  <a:pt x="3006169" y="201970"/>
                </a:lnTo>
                <a:lnTo>
                  <a:pt x="2933700" y="204850"/>
                </a:lnTo>
                <a:lnTo>
                  <a:pt x="2906442" y="212042"/>
                </a:lnTo>
                <a:lnTo>
                  <a:pt x="2892819" y="215513"/>
                </a:lnTo>
                <a:lnTo>
                  <a:pt x="2879090" y="218566"/>
                </a:lnTo>
                <a:lnTo>
                  <a:pt x="2858021" y="220761"/>
                </a:lnTo>
                <a:lnTo>
                  <a:pt x="2836465" y="221456"/>
                </a:lnTo>
                <a:lnTo>
                  <a:pt x="2815742" y="224103"/>
                </a:lnTo>
                <a:lnTo>
                  <a:pt x="2777337" y="252958"/>
                </a:lnTo>
                <a:lnTo>
                  <a:pt x="2747329" y="304039"/>
                </a:lnTo>
                <a:lnTo>
                  <a:pt x="2736373" y="390341"/>
                </a:lnTo>
                <a:lnTo>
                  <a:pt x="2733219" y="440127"/>
                </a:lnTo>
                <a:lnTo>
                  <a:pt x="2731738" y="466483"/>
                </a:lnTo>
                <a:lnTo>
                  <a:pt x="2730565" y="472334"/>
                </a:lnTo>
                <a:lnTo>
                  <a:pt x="2728337" y="460605"/>
                </a:lnTo>
                <a:lnTo>
                  <a:pt x="2723690" y="434222"/>
                </a:lnTo>
                <a:lnTo>
                  <a:pt x="2715259" y="396113"/>
                </a:lnTo>
                <a:lnTo>
                  <a:pt x="2713118" y="385238"/>
                </a:lnTo>
                <a:lnTo>
                  <a:pt x="2710989" y="374173"/>
                </a:lnTo>
                <a:lnTo>
                  <a:pt x="2707598" y="363823"/>
                </a:lnTo>
                <a:lnTo>
                  <a:pt x="2701671" y="355091"/>
                </a:lnTo>
                <a:lnTo>
                  <a:pt x="2692906" y="349325"/>
                </a:lnTo>
                <a:lnTo>
                  <a:pt x="2682509" y="346201"/>
                </a:lnTo>
                <a:lnTo>
                  <a:pt x="2671470" y="344126"/>
                </a:lnTo>
                <a:lnTo>
                  <a:pt x="2660777" y="341502"/>
                </a:lnTo>
                <a:lnTo>
                  <a:pt x="2617879" y="348421"/>
                </a:lnTo>
                <a:lnTo>
                  <a:pt x="2593354" y="352274"/>
                </a:lnTo>
                <a:lnTo>
                  <a:pt x="2578100" y="355330"/>
                </a:lnTo>
                <a:lnTo>
                  <a:pt x="2563015" y="359856"/>
                </a:lnTo>
                <a:lnTo>
                  <a:pt x="2538998" y="368123"/>
                </a:lnTo>
                <a:lnTo>
                  <a:pt x="2496947" y="382397"/>
                </a:lnTo>
                <a:lnTo>
                  <a:pt x="2456053" y="396113"/>
                </a:lnTo>
                <a:lnTo>
                  <a:pt x="2449714" y="406790"/>
                </a:lnTo>
                <a:lnTo>
                  <a:pt x="2443638" y="417718"/>
                </a:lnTo>
                <a:lnTo>
                  <a:pt x="2436943" y="428099"/>
                </a:lnTo>
                <a:lnTo>
                  <a:pt x="2405951" y="455219"/>
                </a:lnTo>
                <a:lnTo>
                  <a:pt x="2374296" y="476567"/>
                </a:lnTo>
                <a:lnTo>
                  <a:pt x="2339165" y="495248"/>
                </a:lnTo>
                <a:lnTo>
                  <a:pt x="2261735" y="509940"/>
                </a:lnTo>
                <a:lnTo>
                  <a:pt x="2217388" y="513238"/>
                </a:lnTo>
                <a:lnTo>
                  <a:pt x="2172993" y="516012"/>
                </a:lnTo>
                <a:lnTo>
                  <a:pt x="2128647" y="519049"/>
                </a:lnTo>
                <a:lnTo>
                  <a:pt x="2121540" y="529119"/>
                </a:lnTo>
                <a:lnTo>
                  <a:pt x="2114280" y="539130"/>
                </a:lnTo>
                <a:lnTo>
                  <a:pt x="2107376" y="549356"/>
                </a:lnTo>
                <a:lnTo>
                  <a:pt x="2101342" y="560069"/>
                </a:lnTo>
                <a:lnTo>
                  <a:pt x="2097591" y="570192"/>
                </a:lnTo>
                <a:lnTo>
                  <a:pt x="2095055" y="580850"/>
                </a:lnTo>
                <a:lnTo>
                  <a:pt x="2092233" y="591341"/>
                </a:lnTo>
                <a:lnTo>
                  <a:pt x="2087626" y="600963"/>
                </a:lnTo>
                <a:lnTo>
                  <a:pt x="2078646" y="612249"/>
                </a:lnTo>
                <a:lnTo>
                  <a:pt x="2068274" y="622379"/>
                </a:lnTo>
                <a:lnTo>
                  <a:pt x="2057354" y="632057"/>
                </a:lnTo>
                <a:lnTo>
                  <a:pt x="2046732" y="641985"/>
                </a:lnTo>
                <a:lnTo>
                  <a:pt x="2043662" y="652341"/>
                </a:lnTo>
                <a:lnTo>
                  <a:pt x="2040842" y="662828"/>
                </a:lnTo>
                <a:lnTo>
                  <a:pt x="2037570" y="673149"/>
                </a:lnTo>
                <a:lnTo>
                  <a:pt x="2018486" y="709001"/>
                </a:lnTo>
                <a:lnTo>
                  <a:pt x="1996376" y="743045"/>
                </a:lnTo>
                <a:lnTo>
                  <a:pt x="1968742" y="774374"/>
                </a:lnTo>
                <a:lnTo>
                  <a:pt x="1903841" y="798066"/>
                </a:lnTo>
                <a:lnTo>
                  <a:pt x="1835356" y="803316"/>
                </a:lnTo>
                <a:lnTo>
                  <a:pt x="1801114" y="805941"/>
                </a:lnTo>
                <a:lnTo>
                  <a:pt x="1781476" y="868775"/>
                </a:lnTo>
                <a:lnTo>
                  <a:pt x="1746503" y="928751"/>
                </a:lnTo>
                <a:lnTo>
                  <a:pt x="1708610" y="963310"/>
                </a:lnTo>
                <a:lnTo>
                  <a:pt x="1664715" y="983488"/>
                </a:lnTo>
                <a:lnTo>
                  <a:pt x="1487297" y="997076"/>
                </a:lnTo>
                <a:lnTo>
                  <a:pt x="1323594" y="1051687"/>
                </a:lnTo>
                <a:lnTo>
                  <a:pt x="1313416" y="1055633"/>
                </a:lnTo>
                <a:lnTo>
                  <a:pt x="1303321" y="1059926"/>
                </a:lnTo>
                <a:lnTo>
                  <a:pt x="1293108" y="1063527"/>
                </a:lnTo>
                <a:lnTo>
                  <a:pt x="1282573" y="1065402"/>
                </a:lnTo>
                <a:lnTo>
                  <a:pt x="1064260" y="1079118"/>
                </a:lnTo>
                <a:lnTo>
                  <a:pt x="1054387" y="1089741"/>
                </a:lnTo>
                <a:lnTo>
                  <a:pt x="1023365" y="1120013"/>
                </a:lnTo>
                <a:lnTo>
                  <a:pt x="981751" y="1144873"/>
                </a:lnTo>
                <a:lnTo>
                  <a:pt x="976073" y="1145625"/>
                </a:lnTo>
                <a:lnTo>
                  <a:pt x="976923" y="1141518"/>
                </a:lnTo>
                <a:lnTo>
                  <a:pt x="981632" y="1134745"/>
                </a:lnTo>
                <a:lnTo>
                  <a:pt x="987530" y="1127503"/>
                </a:lnTo>
                <a:lnTo>
                  <a:pt x="991949" y="1121984"/>
                </a:lnTo>
                <a:lnTo>
                  <a:pt x="941451" y="1161034"/>
                </a:lnTo>
                <a:lnTo>
                  <a:pt x="910072" y="1191055"/>
                </a:lnTo>
                <a:lnTo>
                  <a:pt x="887761" y="1223343"/>
                </a:lnTo>
                <a:lnTo>
                  <a:pt x="881447" y="1233985"/>
                </a:lnTo>
                <a:lnTo>
                  <a:pt x="873251" y="1242949"/>
                </a:lnTo>
                <a:lnTo>
                  <a:pt x="863915" y="1247913"/>
                </a:lnTo>
                <a:lnTo>
                  <a:pt x="853328" y="1250569"/>
                </a:lnTo>
                <a:lnTo>
                  <a:pt x="842480" y="1252843"/>
                </a:lnTo>
                <a:lnTo>
                  <a:pt x="832358" y="1256664"/>
                </a:lnTo>
                <a:lnTo>
                  <a:pt x="811289" y="1269323"/>
                </a:lnTo>
                <a:lnTo>
                  <a:pt x="790876" y="1283065"/>
                </a:lnTo>
                <a:lnTo>
                  <a:pt x="770725" y="1297259"/>
                </a:lnTo>
                <a:lnTo>
                  <a:pt x="750443" y="1311275"/>
                </a:lnTo>
                <a:lnTo>
                  <a:pt x="740499" y="1318666"/>
                </a:lnTo>
                <a:lnTo>
                  <a:pt x="730710" y="1326403"/>
                </a:lnTo>
                <a:lnTo>
                  <a:pt x="720564" y="1333402"/>
                </a:lnTo>
                <a:lnTo>
                  <a:pt x="709549" y="1338579"/>
                </a:lnTo>
                <a:lnTo>
                  <a:pt x="668655" y="1352295"/>
                </a:lnTo>
                <a:lnTo>
                  <a:pt x="611606" y="1343712"/>
                </a:lnTo>
                <a:lnTo>
                  <a:pt x="566780" y="1337976"/>
                </a:lnTo>
                <a:lnTo>
                  <a:pt x="524545" y="1336531"/>
                </a:lnTo>
                <a:lnTo>
                  <a:pt x="475269" y="1340823"/>
                </a:lnTo>
                <a:lnTo>
                  <a:pt x="409321" y="1352295"/>
                </a:lnTo>
                <a:lnTo>
                  <a:pt x="378727" y="1372673"/>
                </a:lnTo>
                <a:lnTo>
                  <a:pt x="368426" y="1379601"/>
                </a:lnTo>
                <a:lnTo>
                  <a:pt x="358429" y="1383510"/>
                </a:lnTo>
                <a:lnTo>
                  <a:pt x="347979" y="1386395"/>
                </a:lnTo>
                <a:lnTo>
                  <a:pt x="337530" y="1389280"/>
                </a:lnTo>
                <a:lnTo>
                  <a:pt x="327533" y="1393189"/>
                </a:lnTo>
                <a:lnTo>
                  <a:pt x="317015" y="1399635"/>
                </a:lnTo>
                <a:lnTo>
                  <a:pt x="307117" y="1407128"/>
                </a:lnTo>
                <a:lnTo>
                  <a:pt x="297172" y="1414478"/>
                </a:lnTo>
                <a:lnTo>
                  <a:pt x="246475" y="1437719"/>
                </a:lnTo>
                <a:lnTo>
                  <a:pt x="204724" y="1447800"/>
                </a:lnTo>
                <a:lnTo>
                  <a:pt x="139186" y="1453078"/>
                </a:lnTo>
                <a:lnTo>
                  <a:pt x="97701" y="1456795"/>
                </a:lnTo>
                <a:lnTo>
                  <a:pt x="73095" y="1459223"/>
                </a:lnTo>
                <a:lnTo>
                  <a:pt x="58196" y="1460636"/>
                </a:lnTo>
                <a:lnTo>
                  <a:pt x="45829" y="1461307"/>
                </a:lnTo>
                <a:lnTo>
                  <a:pt x="28821" y="1461509"/>
                </a:lnTo>
                <a:lnTo>
                  <a:pt x="0" y="1461515"/>
                </a:lnTo>
              </a:path>
            </a:pathLst>
          </a:custGeom>
          <a:ln w="76200">
            <a:solidFill>
              <a:srgbClr val="00AF50"/>
            </a:solidFill>
          </a:ln>
        </p:spPr>
        <p:txBody>
          <a:bodyPr wrap="square" lIns="0" tIns="0" rIns="0" bIns="0" rtlCol="0"/>
          <a:lstStyle/>
          <a:p>
            <a:endParaRPr/>
          </a:p>
        </p:txBody>
      </p:sp>
      <p:sp>
        <p:nvSpPr>
          <p:cNvPr id="4" name="object 4"/>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3" y="0"/>
            <a:ext cx="12190730" cy="6844665"/>
          </a:xfrm>
          <a:custGeom>
            <a:avLst/>
            <a:gdLst/>
            <a:ahLst/>
            <a:cxnLst/>
            <a:rect l="l" t="t" r="r" b="b"/>
            <a:pathLst>
              <a:path w="12190730" h="6844665">
                <a:moveTo>
                  <a:pt x="0" y="6844283"/>
                </a:moveTo>
                <a:lnTo>
                  <a:pt x="12190476" y="6844283"/>
                </a:lnTo>
                <a:lnTo>
                  <a:pt x="12190476" y="0"/>
                </a:lnTo>
                <a:lnTo>
                  <a:pt x="0" y="0"/>
                </a:lnTo>
                <a:lnTo>
                  <a:pt x="0" y="6844283"/>
                </a:lnTo>
                <a:close/>
              </a:path>
            </a:pathLst>
          </a:custGeom>
          <a:solidFill>
            <a:srgbClr val="CCF3EF"/>
          </a:solidFill>
        </p:spPr>
        <p:txBody>
          <a:bodyPr wrap="square" lIns="0" tIns="0" rIns="0" bIns="0" rtlCol="0"/>
          <a:lstStyle/>
          <a:p>
            <a:endParaRPr/>
          </a:p>
        </p:txBody>
      </p:sp>
      <p:sp>
        <p:nvSpPr>
          <p:cNvPr id="3" name="object 3"/>
          <p:cNvSpPr/>
          <p:nvPr/>
        </p:nvSpPr>
        <p:spPr>
          <a:xfrm>
            <a:off x="1523" y="6844283"/>
            <a:ext cx="12190730" cy="0"/>
          </a:xfrm>
          <a:custGeom>
            <a:avLst/>
            <a:gdLst/>
            <a:ahLst/>
            <a:cxnLst/>
            <a:rect l="l" t="t" r="r" b="b"/>
            <a:pathLst>
              <a:path w="12190730">
                <a:moveTo>
                  <a:pt x="0" y="0"/>
                </a:moveTo>
                <a:lnTo>
                  <a:pt x="12190476" y="0"/>
                </a:lnTo>
              </a:path>
            </a:pathLst>
          </a:custGeom>
          <a:ln w="12192">
            <a:solidFill>
              <a:srgbClr val="000000"/>
            </a:solidFill>
          </a:ln>
        </p:spPr>
        <p:txBody>
          <a:bodyPr wrap="square" lIns="0" tIns="0" rIns="0" bIns="0" rtlCol="0"/>
          <a:lstStyle/>
          <a:p>
            <a:endParaRPr/>
          </a:p>
        </p:txBody>
      </p:sp>
      <p:sp>
        <p:nvSpPr>
          <p:cNvPr id="4" name="object 4"/>
          <p:cNvSpPr/>
          <p:nvPr/>
        </p:nvSpPr>
        <p:spPr>
          <a:xfrm>
            <a:off x="1523" y="0"/>
            <a:ext cx="0" cy="6844665"/>
          </a:xfrm>
          <a:custGeom>
            <a:avLst/>
            <a:gdLst/>
            <a:ahLst/>
            <a:cxnLst/>
            <a:rect l="l" t="t" r="r" b="b"/>
            <a:pathLst>
              <a:path h="6844665">
                <a:moveTo>
                  <a:pt x="0" y="0"/>
                </a:moveTo>
                <a:lnTo>
                  <a:pt x="0" y="6844283"/>
                </a:lnTo>
              </a:path>
            </a:pathLst>
          </a:custGeom>
          <a:ln w="12192">
            <a:solidFill>
              <a:srgbClr val="000000"/>
            </a:solidFill>
          </a:ln>
        </p:spPr>
        <p:txBody>
          <a:bodyPr wrap="square" lIns="0" tIns="0" rIns="0" bIns="0" rtlCol="0"/>
          <a:lstStyle/>
          <a:p>
            <a:endParaRPr/>
          </a:p>
        </p:txBody>
      </p:sp>
      <p:sp>
        <p:nvSpPr>
          <p:cNvPr id="5" name="object 5"/>
          <p:cNvSpPr/>
          <p:nvPr/>
        </p:nvSpPr>
        <p:spPr>
          <a:xfrm>
            <a:off x="586740" y="438912"/>
            <a:ext cx="11219688" cy="615086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819911" y="672083"/>
            <a:ext cx="10555223" cy="54864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800862" y="653033"/>
            <a:ext cx="10593705" cy="5524500"/>
          </a:xfrm>
          <a:custGeom>
            <a:avLst/>
            <a:gdLst/>
            <a:ahLst/>
            <a:cxnLst/>
            <a:rect l="l" t="t" r="r" b="b"/>
            <a:pathLst>
              <a:path w="10593705" h="5524500">
                <a:moveTo>
                  <a:pt x="0" y="5524500"/>
                </a:moveTo>
                <a:lnTo>
                  <a:pt x="10593324" y="5524500"/>
                </a:lnTo>
                <a:lnTo>
                  <a:pt x="10593324" y="0"/>
                </a:lnTo>
                <a:lnTo>
                  <a:pt x="0" y="0"/>
                </a:lnTo>
                <a:lnTo>
                  <a:pt x="0" y="5524500"/>
                </a:lnTo>
                <a:close/>
              </a:path>
            </a:pathLst>
          </a:custGeom>
          <a:ln w="38100">
            <a:solidFill>
              <a:srgbClr val="000000"/>
            </a:solidFill>
          </a:ln>
        </p:spPr>
        <p:txBody>
          <a:bodyPr wrap="square" lIns="0" tIns="0" rIns="0" bIns="0" rtlCol="0"/>
          <a:lstStyle/>
          <a:p>
            <a:endParaRPr/>
          </a:p>
        </p:txBody>
      </p:sp>
      <p:sp>
        <p:nvSpPr>
          <p:cNvPr id="8" name="object 8"/>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8"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191999" y="0"/>
            <a:ext cx="0" cy="6858000"/>
          </a:xfrm>
          <a:custGeom>
            <a:avLst/>
            <a:gdLst/>
            <a:ahLst/>
            <a:cxnLst/>
            <a:rect l="l" t="t" r="r" b="b"/>
            <a:pathLst>
              <a:path h="6858000">
                <a:moveTo>
                  <a:pt x="0" y="6857998"/>
                </a:moveTo>
                <a:lnTo>
                  <a:pt x="0" y="0"/>
                </a:lnTo>
              </a:path>
            </a:pathLst>
          </a:custGeom>
          <a:ln w="12192">
            <a:solidFill>
              <a:srgbClr val="000000"/>
            </a:solidFill>
          </a:ln>
        </p:spPr>
        <p:txBody>
          <a:bodyPr wrap="square" lIns="0" tIns="0" rIns="0" bIns="0" rtlCol="0"/>
          <a:lstStyle/>
          <a:p>
            <a:endParaRPr/>
          </a:p>
        </p:txBody>
      </p:sp>
      <p:sp>
        <p:nvSpPr>
          <p:cNvPr id="4" name="object 4"/>
          <p:cNvSpPr/>
          <p:nvPr/>
        </p:nvSpPr>
        <p:spPr>
          <a:xfrm>
            <a:off x="579119" y="0"/>
            <a:ext cx="11050524" cy="68579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lnTo>
                  <a:pt x="10668000" y="6841996"/>
                </a:lnTo>
                <a:close/>
              </a:path>
            </a:pathLst>
          </a:custGeom>
          <a:solidFill>
            <a:srgbClr val="63ACA6"/>
          </a:solidFill>
        </p:spPr>
        <p:txBody>
          <a:bodyPr wrap="square" lIns="0" tIns="0" rIns="0" bIns="0" rtlCol="0"/>
          <a:lstStyle/>
          <a:p>
            <a:endParaRPr/>
          </a:p>
        </p:txBody>
      </p:sp>
      <p:sp>
        <p:nvSpPr>
          <p:cNvPr id="6" name="object 6"/>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path>
            </a:pathLst>
          </a:custGeom>
          <a:ln w="38100">
            <a:solidFill>
              <a:srgbClr val="000000"/>
            </a:solidFill>
          </a:ln>
        </p:spPr>
        <p:txBody>
          <a:bodyPr wrap="square" lIns="0" tIns="0" rIns="0" bIns="0" rtlCol="0"/>
          <a:lstStyle/>
          <a:p>
            <a:endParaRPr/>
          </a:p>
        </p:txBody>
      </p:sp>
      <p:sp>
        <p:nvSpPr>
          <p:cNvPr id="7" name="object 7"/>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lnTo>
                  <a:pt x="10203180" y="6814563"/>
                </a:lnTo>
                <a:close/>
              </a:path>
            </a:pathLst>
          </a:custGeom>
          <a:solidFill>
            <a:srgbClr val="CCF3EF"/>
          </a:solidFill>
        </p:spPr>
        <p:txBody>
          <a:bodyPr wrap="square" lIns="0" tIns="0" rIns="0" bIns="0" rtlCol="0"/>
          <a:lstStyle/>
          <a:p>
            <a:endParaRPr/>
          </a:p>
        </p:txBody>
      </p:sp>
      <p:sp>
        <p:nvSpPr>
          <p:cNvPr id="8" name="object 8"/>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path>
            </a:pathLst>
          </a:custGeom>
          <a:ln w="28955">
            <a:solidFill>
              <a:srgbClr val="000000"/>
            </a:solidFill>
          </a:ln>
        </p:spPr>
        <p:txBody>
          <a:bodyPr wrap="square" lIns="0" tIns="0" rIns="0" bIns="0" rtlCol="0"/>
          <a:lstStyle/>
          <a:p>
            <a:endParaRPr/>
          </a:p>
        </p:txBody>
      </p:sp>
      <p:sp>
        <p:nvSpPr>
          <p:cNvPr id="9" name="object 9"/>
          <p:cNvSpPr txBox="1"/>
          <p:nvPr/>
        </p:nvSpPr>
        <p:spPr>
          <a:xfrm>
            <a:off x="1077264" y="1658874"/>
            <a:ext cx="9850120" cy="4904105"/>
          </a:xfrm>
          <a:prstGeom prst="rect">
            <a:avLst/>
          </a:prstGeom>
        </p:spPr>
        <p:txBody>
          <a:bodyPr vert="horz" wrap="square" lIns="0" tIns="13335" rIns="0" bIns="0" rtlCol="0">
            <a:spAutoFit/>
          </a:bodyPr>
          <a:lstStyle/>
          <a:p>
            <a:pPr marL="583565" marR="5080" indent="-570865">
              <a:lnSpc>
                <a:spcPct val="100000"/>
              </a:lnSpc>
              <a:spcBef>
                <a:spcPts val="105"/>
              </a:spcBef>
              <a:buFont typeface="Arial"/>
              <a:buChar char="•"/>
              <a:tabLst>
                <a:tab pos="583565" algn="l"/>
                <a:tab pos="584200" algn="l"/>
              </a:tabLst>
            </a:pPr>
            <a:r>
              <a:rPr sz="3200" spc="5" dirty="0">
                <a:latin typeface="Times New Roman"/>
                <a:cs typeface="Times New Roman"/>
              </a:rPr>
              <a:t>In </a:t>
            </a:r>
            <a:r>
              <a:rPr sz="3200" spc="400" dirty="0">
                <a:latin typeface="Times New Roman"/>
                <a:cs typeface="Times New Roman"/>
              </a:rPr>
              <a:t>the </a:t>
            </a:r>
            <a:r>
              <a:rPr sz="3200" spc="375" dirty="0">
                <a:latin typeface="Times New Roman"/>
                <a:cs typeface="Times New Roman"/>
              </a:rPr>
              <a:t>state’s </a:t>
            </a:r>
            <a:r>
              <a:rPr sz="3200" spc="305" dirty="0">
                <a:latin typeface="Times New Roman"/>
                <a:cs typeface="Times New Roman"/>
              </a:rPr>
              <a:t>early </a:t>
            </a:r>
            <a:r>
              <a:rPr sz="3200" spc="315" dirty="0">
                <a:latin typeface="Times New Roman"/>
                <a:cs typeface="Times New Roman"/>
              </a:rPr>
              <a:t>days, Georgians</a:t>
            </a:r>
            <a:r>
              <a:rPr sz="3200" spc="-495" dirty="0">
                <a:latin typeface="Times New Roman"/>
                <a:cs typeface="Times New Roman"/>
              </a:rPr>
              <a:t> </a:t>
            </a:r>
            <a:r>
              <a:rPr sz="3200" spc="185" dirty="0">
                <a:latin typeface="Times New Roman"/>
                <a:cs typeface="Times New Roman"/>
              </a:rPr>
              <a:t>built </a:t>
            </a:r>
            <a:r>
              <a:rPr sz="3200" spc="295" dirty="0">
                <a:latin typeface="Times New Roman"/>
                <a:cs typeface="Times New Roman"/>
              </a:rPr>
              <a:t>cities  </a:t>
            </a:r>
            <a:r>
              <a:rPr sz="3200" spc="140" dirty="0">
                <a:latin typeface="Times New Roman"/>
                <a:cs typeface="Times New Roman"/>
              </a:rPr>
              <a:t>like </a:t>
            </a:r>
            <a:r>
              <a:rPr sz="3200" spc="250" dirty="0">
                <a:latin typeface="Times New Roman"/>
                <a:cs typeface="Times New Roman"/>
              </a:rPr>
              <a:t>Columbus, </a:t>
            </a:r>
            <a:r>
              <a:rPr sz="3200" spc="225" dirty="0">
                <a:latin typeface="Times New Roman"/>
                <a:cs typeface="Times New Roman"/>
              </a:rPr>
              <a:t>Macon, </a:t>
            </a:r>
            <a:r>
              <a:rPr sz="3200" spc="120" dirty="0">
                <a:latin typeface="Times New Roman"/>
                <a:cs typeface="Times New Roman"/>
              </a:rPr>
              <a:t>Milledgeville, </a:t>
            </a:r>
            <a:r>
              <a:rPr sz="3200" spc="335" dirty="0">
                <a:latin typeface="Times New Roman"/>
                <a:cs typeface="Times New Roman"/>
              </a:rPr>
              <a:t>and  </a:t>
            </a:r>
            <a:r>
              <a:rPr sz="3200" spc="325" dirty="0">
                <a:latin typeface="Times New Roman"/>
                <a:cs typeface="Times New Roman"/>
              </a:rPr>
              <a:t>Augusta </a:t>
            </a:r>
            <a:r>
              <a:rPr sz="3200" spc="240" dirty="0">
                <a:latin typeface="Times New Roman"/>
                <a:cs typeface="Times New Roman"/>
              </a:rPr>
              <a:t>along </a:t>
            </a:r>
            <a:r>
              <a:rPr sz="3200" spc="400" dirty="0">
                <a:latin typeface="Times New Roman"/>
                <a:cs typeface="Times New Roman"/>
              </a:rPr>
              <a:t>the </a:t>
            </a:r>
            <a:r>
              <a:rPr sz="3200" spc="114" dirty="0">
                <a:latin typeface="Times New Roman"/>
                <a:cs typeface="Times New Roman"/>
              </a:rPr>
              <a:t>Fall </a:t>
            </a:r>
            <a:r>
              <a:rPr sz="3200" spc="204" dirty="0">
                <a:latin typeface="Times New Roman"/>
                <a:cs typeface="Times New Roman"/>
              </a:rPr>
              <a:t>Line</a:t>
            </a:r>
            <a:r>
              <a:rPr sz="3200" spc="-355" dirty="0">
                <a:latin typeface="Times New Roman"/>
                <a:cs typeface="Times New Roman"/>
              </a:rPr>
              <a:t> </a:t>
            </a:r>
            <a:r>
              <a:rPr sz="3200" spc="340" dirty="0">
                <a:latin typeface="Times New Roman"/>
                <a:cs typeface="Times New Roman"/>
              </a:rPr>
              <a:t>rivers.</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583565" marR="421005" indent="-570865">
              <a:lnSpc>
                <a:spcPct val="100000"/>
              </a:lnSpc>
              <a:buFont typeface="Arial"/>
              <a:buChar char="•"/>
              <a:tabLst>
                <a:tab pos="583565" algn="l"/>
                <a:tab pos="584200" algn="l"/>
              </a:tabLst>
            </a:pPr>
            <a:r>
              <a:rPr sz="3200" spc="395" dirty="0">
                <a:latin typeface="Times New Roman"/>
                <a:cs typeface="Times New Roman"/>
              </a:rPr>
              <a:t>These </a:t>
            </a:r>
            <a:r>
              <a:rPr sz="3200" spc="295" dirty="0">
                <a:latin typeface="Times New Roman"/>
                <a:cs typeface="Times New Roman"/>
              </a:rPr>
              <a:t>cities </a:t>
            </a:r>
            <a:r>
              <a:rPr sz="3200" spc="370" dirty="0">
                <a:latin typeface="Times New Roman"/>
                <a:cs typeface="Times New Roman"/>
              </a:rPr>
              <a:t>began </a:t>
            </a:r>
            <a:r>
              <a:rPr sz="3200" spc="440" dirty="0">
                <a:latin typeface="Times New Roman"/>
                <a:cs typeface="Times New Roman"/>
              </a:rPr>
              <a:t>as </a:t>
            </a:r>
            <a:r>
              <a:rPr sz="3200" spc="335" dirty="0">
                <a:latin typeface="Times New Roman"/>
                <a:cs typeface="Times New Roman"/>
              </a:rPr>
              <a:t>places </a:t>
            </a:r>
            <a:r>
              <a:rPr sz="3200" spc="430" dirty="0">
                <a:latin typeface="Times New Roman"/>
                <a:cs typeface="Times New Roman"/>
              </a:rPr>
              <a:t>where </a:t>
            </a:r>
            <a:r>
              <a:rPr sz="3200" spc="340" dirty="0">
                <a:latin typeface="Times New Roman"/>
                <a:cs typeface="Times New Roman"/>
              </a:rPr>
              <a:t>goods  </a:t>
            </a:r>
            <a:r>
              <a:rPr sz="3200" spc="470" dirty="0">
                <a:latin typeface="Times New Roman"/>
                <a:cs typeface="Times New Roman"/>
              </a:rPr>
              <a:t>were</a:t>
            </a:r>
            <a:r>
              <a:rPr sz="3200" spc="140" dirty="0">
                <a:latin typeface="Times New Roman"/>
                <a:cs typeface="Times New Roman"/>
              </a:rPr>
              <a:t> </a:t>
            </a:r>
            <a:r>
              <a:rPr sz="3200" spc="430" dirty="0">
                <a:latin typeface="Times New Roman"/>
                <a:cs typeface="Times New Roman"/>
              </a:rPr>
              <a:t>transferred</a:t>
            </a:r>
            <a:r>
              <a:rPr sz="3200" spc="130" dirty="0">
                <a:latin typeface="Times New Roman"/>
                <a:cs typeface="Times New Roman"/>
              </a:rPr>
              <a:t> </a:t>
            </a:r>
            <a:r>
              <a:rPr sz="3200" spc="350" dirty="0">
                <a:latin typeface="Times New Roman"/>
                <a:cs typeface="Times New Roman"/>
              </a:rPr>
              <a:t>from</a:t>
            </a:r>
            <a:r>
              <a:rPr sz="3200" spc="160" dirty="0">
                <a:latin typeface="Times New Roman"/>
                <a:cs typeface="Times New Roman"/>
              </a:rPr>
              <a:t> </a:t>
            </a:r>
            <a:r>
              <a:rPr sz="3200" spc="395" dirty="0">
                <a:latin typeface="Times New Roman"/>
                <a:cs typeface="Times New Roman"/>
              </a:rPr>
              <a:t>boats</a:t>
            </a:r>
            <a:r>
              <a:rPr sz="3200" spc="135" dirty="0">
                <a:latin typeface="Times New Roman"/>
                <a:cs typeface="Times New Roman"/>
              </a:rPr>
              <a:t> </a:t>
            </a:r>
            <a:r>
              <a:rPr sz="3200" spc="370" dirty="0">
                <a:latin typeface="Times New Roman"/>
                <a:cs typeface="Times New Roman"/>
              </a:rPr>
              <a:t>to</a:t>
            </a:r>
            <a:r>
              <a:rPr sz="3200" spc="160" dirty="0">
                <a:latin typeface="Times New Roman"/>
                <a:cs typeface="Times New Roman"/>
              </a:rPr>
              <a:t> </a:t>
            </a:r>
            <a:r>
              <a:rPr sz="3200" spc="355" dirty="0">
                <a:latin typeface="Times New Roman"/>
                <a:cs typeface="Times New Roman"/>
              </a:rPr>
              <a:t>wagons</a:t>
            </a:r>
            <a:r>
              <a:rPr sz="3200" spc="130" dirty="0">
                <a:latin typeface="Times New Roman"/>
                <a:cs typeface="Times New Roman"/>
              </a:rPr>
              <a:t> </a:t>
            </a:r>
            <a:r>
              <a:rPr sz="3200" spc="335" dirty="0">
                <a:latin typeface="Times New Roman"/>
                <a:cs typeface="Times New Roman"/>
              </a:rPr>
              <a:t>and  </a:t>
            </a:r>
            <a:r>
              <a:rPr sz="3200" spc="325" dirty="0">
                <a:latin typeface="Times New Roman"/>
                <a:cs typeface="Times New Roman"/>
              </a:rPr>
              <a:t>trains.</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583565" marR="1022350" indent="-570865">
              <a:lnSpc>
                <a:spcPct val="100000"/>
              </a:lnSpc>
              <a:spcBef>
                <a:spcPts val="5"/>
              </a:spcBef>
              <a:buFont typeface="Arial"/>
              <a:buChar char="•"/>
              <a:tabLst>
                <a:tab pos="583565" algn="l"/>
                <a:tab pos="584200" algn="l"/>
              </a:tabLst>
            </a:pPr>
            <a:r>
              <a:rPr sz="3200" spc="280" dirty="0">
                <a:latin typeface="Times New Roman"/>
                <a:cs typeface="Times New Roman"/>
              </a:rPr>
              <a:t>Today,</a:t>
            </a:r>
            <a:r>
              <a:rPr sz="3200" spc="135" dirty="0">
                <a:latin typeface="Times New Roman"/>
                <a:cs typeface="Times New Roman"/>
              </a:rPr>
              <a:t> </a:t>
            </a:r>
            <a:r>
              <a:rPr sz="3200" spc="400" dirty="0">
                <a:latin typeface="Times New Roman"/>
                <a:cs typeface="Times New Roman"/>
              </a:rPr>
              <a:t>the</a:t>
            </a:r>
            <a:r>
              <a:rPr sz="3200" spc="145" dirty="0">
                <a:latin typeface="Times New Roman"/>
                <a:cs typeface="Times New Roman"/>
              </a:rPr>
              <a:t> </a:t>
            </a:r>
            <a:r>
              <a:rPr sz="3200" spc="114" dirty="0">
                <a:latin typeface="Times New Roman"/>
                <a:cs typeface="Times New Roman"/>
              </a:rPr>
              <a:t>Fall</a:t>
            </a:r>
            <a:r>
              <a:rPr sz="3200" spc="135" dirty="0">
                <a:latin typeface="Times New Roman"/>
                <a:cs typeface="Times New Roman"/>
              </a:rPr>
              <a:t> </a:t>
            </a:r>
            <a:r>
              <a:rPr sz="3200" spc="204" dirty="0">
                <a:latin typeface="Times New Roman"/>
                <a:cs typeface="Times New Roman"/>
              </a:rPr>
              <a:t>Line</a:t>
            </a:r>
            <a:r>
              <a:rPr sz="3200" spc="160" dirty="0">
                <a:latin typeface="Times New Roman"/>
                <a:cs typeface="Times New Roman"/>
              </a:rPr>
              <a:t> </a:t>
            </a:r>
            <a:r>
              <a:rPr sz="3200" spc="430" dirty="0">
                <a:latin typeface="Times New Roman"/>
                <a:cs typeface="Times New Roman"/>
              </a:rPr>
              <a:t>features</a:t>
            </a:r>
            <a:r>
              <a:rPr sz="3200" spc="125" dirty="0">
                <a:latin typeface="Times New Roman"/>
                <a:cs typeface="Times New Roman"/>
              </a:rPr>
              <a:t> </a:t>
            </a:r>
            <a:r>
              <a:rPr sz="3200" spc="385" dirty="0">
                <a:latin typeface="Times New Roman"/>
                <a:cs typeface="Times New Roman"/>
              </a:rPr>
              <a:t>some</a:t>
            </a:r>
            <a:r>
              <a:rPr sz="3200" spc="140" dirty="0">
                <a:latin typeface="Times New Roman"/>
                <a:cs typeface="Times New Roman"/>
              </a:rPr>
              <a:t> </a:t>
            </a:r>
            <a:r>
              <a:rPr sz="3200" spc="300" dirty="0">
                <a:latin typeface="Times New Roman"/>
                <a:cs typeface="Times New Roman"/>
              </a:rPr>
              <a:t>of</a:t>
            </a:r>
            <a:r>
              <a:rPr sz="3200" spc="155" dirty="0">
                <a:latin typeface="Times New Roman"/>
                <a:cs typeface="Times New Roman"/>
              </a:rPr>
              <a:t> </a:t>
            </a:r>
            <a:r>
              <a:rPr sz="3200" spc="400" dirty="0">
                <a:latin typeface="Times New Roman"/>
                <a:cs typeface="Times New Roman"/>
              </a:rPr>
              <a:t>the  </a:t>
            </a:r>
            <a:r>
              <a:rPr sz="3200" spc="380" dirty="0">
                <a:latin typeface="Times New Roman"/>
                <a:cs typeface="Times New Roman"/>
              </a:rPr>
              <a:t>state’s </a:t>
            </a:r>
            <a:r>
              <a:rPr sz="3200" spc="370" dirty="0">
                <a:latin typeface="Times New Roman"/>
                <a:cs typeface="Times New Roman"/>
              </a:rPr>
              <a:t>most </a:t>
            </a:r>
            <a:r>
              <a:rPr sz="3200" spc="270" dirty="0">
                <a:latin typeface="Times New Roman"/>
                <a:cs typeface="Times New Roman"/>
              </a:rPr>
              <a:t>beautiful</a:t>
            </a:r>
            <a:r>
              <a:rPr sz="3200" spc="-335" dirty="0">
                <a:latin typeface="Times New Roman"/>
                <a:cs typeface="Times New Roman"/>
              </a:rPr>
              <a:t> </a:t>
            </a:r>
            <a:r>
              <a:rPr sz="3200" spc="315" dirty="0">
                <a:latin typeface="Times New Roman"/>
                <a:cs typeface="Times New Roman"/>
              </a:rPr>
              <a:t>waterfalls.</a:t>
            </a:r>
            <a:endParaRPr sz="3200">
              <a:latin typeface="Times New Roman"/>
              <a:cs typeface="Times New Roman"/>
            </a:endParaRPr>
          </a:p>
        </p:txBody>
      </p:sp>
      <p:sp>
        <p:nvSpPr>
          <p:cNvPr id="10" name="object 10"/>
          <p:cNvSpPr/>
          <p:nvPr/>
        </p:nvSpPr>
        <p:spPr>
          <a:xfrm>
            <a:off x="3654552" y="103631"/>
            <a:ext cx="4922520" cy="1348740"/>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3698747" y="121920"/>
            <a:ext cx="4834128" cy="1260347"/>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3819088" y="242315"/>
            <a:ext cx="4593137" cy="1019798"/>
          </a:xfrm>
          <a:prstGeom prst="rect">
            <a:avLst/>
          </a:prstGeom>
          <a:blipFill>
            <a:blip r:embed="rId6" cstate="print"/>
            <a:stretch>
              <a:fillRect/>
            </a:stretch>
          </a:blip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3" y="0"/>
            <a:ext cx="12190730" cy="6844665"/>
          </a:xfrm>
          <a:custGeom>
            <a:avLst/>
            <a:gdLst/>
            <a:ahLst/>
            <a:cxnLst/>
            <a:rect l="l" t="t" r="r" b="b"/>
            <a:pathLst>
              <a:path w="12190730" h="6844665">
                <a:moveTo>
                  <a:pt x="0" y="6844283"/>
                </a:moveTo>
                <a:lnTo>
                  <a:pt x="12190476" y="6844283"/>
                </a:lnTo>
                <a:lnTo>
                  <a:pt x="12190476" y="0"/>
                </a:lnTo>
                <a:lnTo>
                  <a:pt x="0" y="0"/>
                </a:lnTo>
                <a:lnTo>
                  <a:pt x="0" y="6844283"/>
                </a:lnTo>
                <a:close/>
              </a:path>
            </a:pathLst>
          </a:custGeom>
          <a:solidFill>
            <a:srgbClr val="CCF3EF"/>
          </a:solidFill>
        </p:spPr>
        <p:txBody>
          <a:bodyPr wrap="square" lIns="0" tIns="0" rIns="0" bIns="0" rtlCol="0"/>
          <a:lstStyle/>
          <a:p>
            <a:endParaRPr/>
          </a:p>
        </p:txBody>
      </p:sp>
      <p:sp>
        <p:nvSpPr>
          <p:cNvPr id="3" name="object 3"/>
          <p:cNvSpPr/>
          <p:nvPr/>
        </p:nvSpPr>
        <p:spPr>
          <a:xfrm>
            <a:off x="1523" y="6844283"/>
            <a:ext cx="12190730" cy="0"/>
          </a:xfrm>
          <a:custGeom>
            <a:avLst/>
            <a:gdLst/>
            <a:ahLst/>
            <a:cxnLst/>
            <a:rect l="l" t="t" r="r" b="b"/>
            <a:pathLst>
              <a:path w="12190730">
                <a:moveTo>
                  <a:pt x="0" y="0"/>
                </a:moveTo>
                <a:lnTo>
                  <a:pt x="12190476" y="0"/>
                </a:lnTo>
              </a:path>
            </a:pathLst>
          </a:custGeom>
          <a:ln w="12192">
            <a:solidFill>
              <a:srgbClr val="000000"/>
            </a:solidFill>
          </a:ln>
        </p:spPr>
        <p:txBody>
          <a:bodyPr wrap="square" lIns="0" tIns="0" rIns="0" bIns="0" rtlCol="0"/>
          <a:lstStyle/>
          <a:p>
            <a:endParaRPr/>
          </a:p>
        </p:txBody>
      </p:sp>
      <p:sp>
        <p:nvSpPr>
          <p:cNvPr id="4" name="object 4"/>
          <p:cNvSpPr/>
          <p:nvPr/>
        </p:nvSpPr>
        <p:spPr>
          <a:xfrm>
            <a:off x="1523" y="0"/>
            <a:ext cx="0" cy="6844665"/>
          </a:xfrm>
          <a:custGeom>
            <a:avLst/>
            <a:gdLst/>
            <a:ahLst/>
            <a:cxnLst/>
            <a:rect l="l" t="t" r="r" b="b"/>
            <a:pathLst>
              <a:path h="6844665">
                <a:moveTo>
                  <a:pt x="0" y="0"/>
                </a:moveTo>
                <a:lnTo>
                  <a:pt x="0" y="6844283"/>
                </a:lnTo>
              </a:path>
            </a:pathLst>
          </a:custGeom>
          <a:ln w="12192">
            <a:solidFill>
              <a:srgbClr val="000000"/>
            </a:solidFill>
          </a:ln>
        </p:spPr>
        <p:txBody>
          <a:bodyPr wrap="square" lIns="0" tIns="0" rIns="0" bIns="0" rtlCol="0"/>
          <a:lstStyle/>
          <a:p>
            <a:endParaRPr/>
          </a:p>
        </p:txBody>
      </p:sp>
      <p:sp>
        <p:nvSpPr>
          <p:cNvPr id="5" name="object 5"/>
          <p:cNvSpPr/>
          <p:nvPr/>
        </p:nvSpPr>
        <p:spPr>
          <a:xfrm>
            <a:off x="1597152" y="0"/>
            <a:ext cx="9198864" cy="685799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830323" y="224027"/>
            <a:ext cx="8534400" cy="64008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811273" y="204977"/>
            <a:ext cx="8572500" cy="6438900"/>
          </a:xfrm>
          <a:custGeom>
            <a:avLst/>
            <a:gdLst/>
            <a:ahLst/>
            <a:cxnLst/>
            <a:rect l="l" t="t" r="r" b="b"/>
            <a:pathLst>
              <a:path w="8572500" h="6438900">
                <a:moveTo>
                  <a:pt x="0" y="6438900"/>
                </a:moveTo>
                <a:lnTo>
                  <a:pt x="8572500" y="6438900"/>
                </a:lnTo>
                <a:lnTo>
                  <a:pt x="8572500" y="0"/>
                </a:lnTo>
                <a:lnTo>
                  <a:pt x="0" y="0"/>
                </a:lnTo>
                <a:lnTo>
                  <a:pt x="0" y="6438900"/>
                </a:lnTo>
                <a:close/>
              </a:path>
            </a:pathLst>
          </a:custGeom>
          <a:ln w="38100">
            <a:solidFill>
              <a:srgbClr val="000000"/>
            </a:solidFill>
          </a:ln>
        </p:spPr>
        <p:txBody>
          <a:bodyPr wrap="square" lIns="0" tIns="0" rIns="0" bIns="0" rtlCol="0"/>
          <a:lstStyle/>
          <a:p>
            <a:endParaRPr/>
          </a:p>
        </p:txBody>
      </p:sp>
      <p:sp>
        <p:nvSpPr>
          <p:cNvPr id="8" name="object 8"/>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8"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191999" y="0"/>
            <a:ext cx="0" cy="6858000"/>
          </a:xfrm>
          <a:custGeom>
            <a:avLst/>
            <a:gdLst/>
            <a:ahLst/>
            <a:cxnLst/>
            <a:rect l="l" t="t" r="r" b="b"/>
            <a:pathLst>
              <a:path h="6858000">
                <a:moveTo>
                  <a:pt x="0" y="6857998"/>
                </a:moveTo>
                <a:lnTo>
                  <a:pt x="0" y="0"/>
                </a:lnTo>
              </a:path>
            </a:pathLst>
          </a:custGeom>
          <a:ln w="12192">
            <a:solidFill>
              <a:srgbClr val="000000"/>
            </a:solidFill>
          </a:ln>
        </p:spPr>
        <p:txBody>
          <a:bodyPr wrap="square" lIns="0" tIns="0" rIns="0" bIns="0" rtlCol="0"/>
          <a:lstStyle/>
          <a:p>
            <a:endParaRPr/>
          </a:p>
        </p:txBody>
      </p:sp>
      <p:sp>
        <p:nvSpPr>
          <p:cNvPr id="4" name="object 4"/>
          <p:cNvSpPr/>
          <p:nvPr/>
        </p:nvSpPr>
        <p:spPr>
          <a:xfrm>
            <a:off x="579119" y="0"/>
            <a:ext cx="11050524" cy="68579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lnTo>
                  <a:pt x="10668000" y="6841996"/>
                </a:lnTo>
                <a:close/>
              </a:path>
            </a:pathLst>
          </a:custGeom>
          <a:solidFill>
            <a:srgbClr val="63ACA6"/>
          </a:solidFill>
        </p:spPr>
        <p:txBody>
          <a:bodyPr wrap="square" lIns="0" tIns="0" rIns="0" bIns="0" rtlCol="0"/>
          <a:lstStyle/>
          <a:p>
            <a:endParaRPr/>
          </a:p>
        </p:txBody>
      </p:sp>
      <p:sp>
        <p:nvSpPr>
          <p:cNvPr id="6" name="object 6"/>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path>
            </a:pathLst>
          </a:custGeom>
          <a:ln w="38100">
            <a:solidFill>
              <a:srgbClr val="000000"/>
            </a:solidFill>
          </a:ln>
        </p:spPr>
        <p:txBody>
          <a:bodyPr wrap="square" lIns="0" tIns="0" rIns="0" bIns="0" rtlCol="0"/>
          <a:lstStyle/>
          <a:p>
            <a:endParaRPr/>
          </a:p>
        </p:txBody>
      </p:sp>
      <p:sp>
        <p:nvSpPr>
          <p:cNvPr id="7" name="object 7"/>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lnTo>
                  <a:pt x="10203180" y="6814563"/>
                </a:lnTo>
                <a:close/>
              </a:path>
            </a:pathLst>
          </a:custGeom>
          <a:solidFill>
            <a:srgbClr val="CCF3EF"/>
          </a:solidFill>
        </p:spPr>
        <p:txBody>
          <a:bodyPr wrap="square" lIns="0" tIns="0" rIns="0" bIns="0" rtlCol="0"/>
          <a:lstStyle/>
          <a:p>
            <a:endParaRPr/>
          </a:p>
        </p:txBody>
      </p:sp>
      <p:sp>
        <p:nvSpPr>
          <p:cNvPr id="8" name="object 8"/>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path>
            </a:pathLst>
          </a:custGeom>
          <a:ln w="28955">
            <a:solidFill>
              <a:srgbClr val="000000"/>
            </a:solidFill>
          </a:ln>
        </p:spPr>
        <p:txBody>
          <a:bodyPr wrap="square" lIns="0" tIns="0" rIns="0" bIns="0" rtlCol="0"/>
          <a:lstStyle/>
          <a:p>
            <a:endParaRPr/>
          </a:p>
        </p:txBody>
      </p:sp>
      <p:sp>
        <p:nvSpPr>
          <p:cNvPr id="9" name="object 9"/>
          <p:cNvSpPr txBox="1"/>
          <p:nvPr/>
        </p:nvSpPr>
        <p:spPr>
          <a:xfrm>
            <a:off x="1077264" y="1658874"/>
            <a:ext cx="9479280" cy="4904105"/>
          </a:xfrm>
          <a:prstGeom prst="rect">
            <a:avLst/>
          </a:prstGeom>
        </p:spPr>
        <p:txBody>
          <a:bodyPr vert="horz" wrap="square" lIns="0" tIns="13335" rIns="0" bIns="0" rtlCol="0">
            <a:spAutoFit/>
          </a:bodyPr>
          <a:lstStyle/>
          <a:p>
            <a:pPr marL="583565" marR="5080" indent="-570865">
              <a:lnSpc>
                <a:spcPct val="100000"/>
              </a:lnSpc>
              <a:spcBef>
                <a:spcPts val="105"/>
              </a:spcBef>
              <a:buFont typeface="Arial"/>
              <a:buChar char="•"/>
              <a:tabLst>
                <a:tab pos="583565" algn="l"/>
                <a:tab pos="584200" algn="l"/>
              </a:tabLst>
            </a:pPr>
            <a:r>
              <a:rPr sz="3200" spc="340" dirty="0">
                <a:latin typeface="Times New Roman"/>
                <a:cs typeface="Times New Roman"/>
              </a:rPr>
              <a:t>The </a:t>
            </a:r>
            <a:r>
              <a:rPr sz="3200" spc="345" dirty="0">
                <a:latin typeface="Times New Roman"/>
                <a:cs typeface="Times New Roman"/>
              </a:rPr>
              <a:t>Okefenokee </a:t>
            </a:r>
            <a:r>
              <a:rPr sz="3200" spc="320" dirty="0">
                <a:latin typeface="Times New Roman"/>
                <a:cs typeface="Times New Roman"/>
              </a:rPr>
              <a:t>Swamp </a:t>
            </a:r>
            <a:r>
              <a:rPr sz="3200" spc="204" dirty="0">
                <a:latin typeface="Times New Roman"/>
                <a:cs typeface="Times New Roman"/>
              </a:rPr>
              <a:t>is </a:t>
            </a:r>
            <a:r>
              <a:rPr sz="3200" spc="340" dirty="0">
                <a:latin typeface="Times New Roman"/>
                <a:cs typeface="Times New Roman"/>
              </a:rPr>
              <a:t>located </a:t>
            </a:r>
            <a:r>
              <a:rPr sz="3200" spc="105" dirty="0">
                <a:latin typeface="Times New Roman"/>
                <a:cs typeface="Times New Roman"/>
              </a:rPr>
              <a:t>in </a:t>
            </a:r>
            <a:r>
              <a:rPr sz="3200" spc="400" dirty="0">
                <a:latin typeface="Times New Roman"/>
                <a:cs typeface="Times New Roman"/>
              </a:rPr>
              <a:t>the  southeast</a:t>
            </a:r>
            <a:r>
              <a:rPr sz="3200" spc="130" dirty="0">
                <a:latin typeface="Times New Roman"/>
                <a:cs typeface="Times New Roman"/>
              </a:rPr>
              <a:t> </a:t>
            </a:r>
            <a:r>
              <a:rPr sz="3200" spc="430" dirty="0">
                <a:latin typeface="Times New Roman"/>
                <a:cs typeface="Times New Roman"/>
              </a:rPr>
              <a:t>corner</a:t>
            </a:r>
            <a:r>
              <a:rPr sz="3200" spc="155" dirty="0">
                <a:latin typeface="Times New Roman"/>
                <a:cs typeface="Times New Roman"/>
              </a:rPr>
              <a:t> </a:t>
            </a:r>
            <a:r>
              <a:rPr sz="3200" spc="300" dirty="0">
                <a:latin typeface="Times New Roman"/>
                <a:cs typeface="Times New Roman"/>
              </a:rPr>
              <a:t>of</a:t>
            </a:r>
            <a:r>
              <a:rPr sz="3200" spc="160" dirty="0">
                <a:latin typeface="Times New Roman"/>
                <a:cs typeface="Times New Roman"/>
              </a:rPr>
              <a:t> </a:t>
            </a:r>
            <a:r>
              <a:rPr sz="3200" spc="290" dirty="0">
                <a:latin typeface="Times New Roman"/>
                <a:cs typeface="Times New Roman"/>
              </a:rPr>
              <a:t>Georgia,</a:t>
            </a:r>
            <a:r>
              <a:rPr sz="3200" spc="130" dirty="0">
                <a:latin typeface="Times New Roman"/>
                <a:cs typeface="Times New Roman"/>
              </a:rPr>
              <a:t> </a:t>
            </a:r>
            <a:r>
              <a:rPr sz="3200" spc="335" dirty="0">
                <a:latin typeface="Times New Roman"/>
                <a:cs typeface="Times New Roman"/>
              </a:rPr>
              <a:t>and</a:t>
            </a:r>
            <a:r>
              <a:rPr sz="3200" spc="150" dirty="0">
                <a:latin typeface="Times New Roman"/>
                <a:cs typeface="Times New Roman"/>
              </a:rPr>
              <a:t> </a:t>
            </a:r>
            <a:r>
              <a:rPr sz="3200" spc="195" dirty="0">
                <a:latin typeface="Times New Roman"/>
                <a:cs typeface="Times New Roman"/>
              </a:rPr>
              <a:t>it</a:t>
            </a:r>
            <a:r>
              <a:rPr sz="3200" spc="160" dirty="0">
                <a:latin typeface="Times New Roman"/>
                <a:cs typeface="Times New Roman"/>
              </a:rPr>
              <a:t> </a:t>
            </a:r>
            <a:r>
              <a:rPr sz="3200" spc="200" dirty="0">
                <a:latin typeface="Times New Roman"/>
                <a:cs typeface="Times New Roman"/>
              </a:rPr>
              <a:t>is</a:t>
            </a:r>
            <a:r>
              <a:rPr sz="3200" spc="155" dirty="0">
                <a:latin typeface="Times New Roman"/>
                <a:cs typeface="Times New Roman"/>
              </a:rPr>
              <a:t> </a:t>
            </a:r>
            <a:r>
              <a:rPr sz="3200" spc="355" dirty="0">
                <a:latin typeface="Times New Roman"/>
                <a:cs typeface="Times New Roman"/>
              </a:rPr>
              <a:t>one</a:t>
            </a:r>
            <a:r>
              <a:rPr sz="3200" spc="145" dirty="0">
                <a:latin typeface="Times New Roman"/>
                <a:cs typeface="Times New Roman"/>
              </a:rPr>
              <a:t> </a:t>
            </a:r>
            <a:r>
              <a:rPr sz="3200" spc="300" dirty="0">
                <a:latin typeface="Times New Roman"/>
                <a:cs typeface="Times New Roman"/>
              </a:rPr>
              <a:t>of  </a:t>
            </a:r>
            <a:r>
              <a:rPr sz="3200" spc="400" dirty="0">
                <a:latin typeface="Times New Roman"/>
                <a:cs typeface="Times New Roman"/>
              </a:rPr>
              <a:t>the </a:t>
            </a:r>
            <a:r>
              <a:rPr sz="3200" spc="365" dirty="0">
                <a:latin typeface="Times New Roman"/>
                <a:cs typeface="Times New Roman"/>
              </a:rPr>
              <a:t>largest </a:t>
            </a:r>
            <a:r>
              <a:rPr sz="3200" spc="409" dirty="0">
                <a:latin typeface="Times New Roman"/>
                <a:cs typeface="Times New Roman"/>
              </a:rPr>
              <a:t>fresh </a:t>
            </a:r>
            <a:r>
              <a:rPr sz="3200" spc="450" dirty="0">
                <a:latin typeface="Times New Roman"/>
                <a:cs typeface="Times New Roman"/>
              </a:rPr>
              <a:t>water </a:t>
            </a:r>
            <a:r>
              <a:rPr sz="3200" spc="375" dirty="0">
                <a:latin typeface="Times New Roman"/>
                <a:cs typeface="Times New Roman"/>
              </a:rPr>
              <a:t>swamps </a:t>
            </a:r>
            <a:r>
              <a:rPr sz="3200" spc="100" dirty="0">
                <a:latin typeface="Times New Roman"/>
                <a:cs typeface="Times New Roman"/>
              </a:rPr>
              <a:t>in </a:t>
            </a:r>
            <a:r>
              <a:rPr sz="3200" spc="305" dirty="0">
                <a:latin typeface="Times New Roman"/>
                <a:cs typeface="Times New Roman"/>
              </a:rPr>
              <a:t>North  America.</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583565" marR="719455" indent="-570865">
              <a:lnSpc>
                <a:spcPct val="100000"/>
              </a:lnSpc>
              <a:buFont typeface="Arial"/>
              <a:buChar char="•"/>
              <a:tabLst>
                <a:tab pos="583565" algn="l"/>
                <a:tab pos="584200" algn="l"/>
              </a:tabLst>
            </a:pPr>
            <a:r>
              <a:rPr sz="3200" spc="100" dirty="0">
                <a:latin typeface="Times New Roman"/>
                <a:cs typeface="Times New Roman"/>
              </a:rPr>
              <a:t>It</a:t>
            </a:r>
            <a:r>
              <a:rPr sz="3200" spc="150" dirty="0">
                <a:latin typeface="Times New Roman"/>
                <a:cs typeface="Times New Roman"/>
              </a:rPr>
              <a:t> </a:t>
            </a:r>
            <a:r>
              <a:rPr sz="3200" spc="409" dirty="0">
                <a:latin typeface="Times New Roman"/>
                <a:cs typeface="Times New Roman"/>
              </a:rPr>
              <a:t>covers</a:t>
            </a:r>
            <a:r>
              <a:rPr sz="3200" spc="140" dirty="0">
                <a:latin typeface="Times New Roman"/>
                <a:cs typeface="Times New Roman"/>
              </a:rPr>
              <a:t> </a:t>
            </a:r>
            <a:r>
              <a:rPr sz="3200" spc="254" dirty="0">
                <a:latin typeface="Times New Roman"/>
                <a:cs typeface="Times New Roman"/>
              </a:rPr>
              <a:t>roughly</a:t>
            </a:r>
            <a:r>
              <a:rPr sz="3200" spc="140" dirty="0">
                <a:latin typeface="Times New Roman"/>
                <a:cs typeface="Times New Roman"/>
              </a:rPr>
              <a:t> </a:t>
            </a:r>
            <a:r>
              <a:rPr sz="3200" spc="265" dirty="0">
                <a:latin typeface="Times New Roman"/>
                <a:cs typeface="Times New Roman"/>
              </a:rPr>
              <a:t>700</a:t>
            </a:r>
            <a:r>
              <a:rPr sz="3200" spc="150" dirty="0">
                <a:latin typeface="Times New Roman"/>
                <a:cs typeface="Times New Roman"/>
              </a:rPr>
              <a:t> </a:t>
            </a:r>
            <a:r>
              <a:rPr sz="3200" spc="420" dirty="0">
                <a:latin typeface="Times New Roman"/>
                <a:cs typeface="Times New Roman"/>
              </a:rPr>
              <a:t>square</a:t>
            </a:r>
            <a:r>
              <a:rPr sz="3200" spc="155" dirty="0">
                <a:latin typeface="Times New Roman"/>
                <a:cs typeface="Times New Roman"/>
              </a:rPr>
              <a:t> </a:t>
            </a:r>
            <a:r>
              <a:rPr sz="3200" spc="215" dirty="0">
                <a:latin typeface="Times New Roman"/>
                <a:cs typeface="Times New Roman"/>
              </a:rPr>
              <a:t>miles</a:t>
            </a:r>
            <a:r>
              <a:rPr sz="3200" spc="155" dirty="0">
                <a:latin typeface="Times New Roman"/>
                <a:cs typeface="Times New Roman"/>
              </a:rPr>
              <a:t> </a:t>
            </a:r>
            <a:r>
              <a:rPr sz="3200" spc="300" dirty="0">
                <a:latin typeface="Times New Roman"/>
                <a:cs typeface="Times New Roman"/>
              </a:rPr>
              <a:t>of</a:t>
            </a:r>
            <a:r>
              <a:rPr sz="3200" spc="135" dirty="0">
                <a:latin typeface="Times New Roman"/>
                <a:cs typeface="Times New Roman"/>
              </a:rPr>
              <a:t> </a:t>
            </a:r>
            <a:r>
              <a:rPr sz="3200" spc="400" dirty="0">
                <a:latin typeface="Times New Roman"/>
                <a:cs typeface="Times New Roman"/>
              </a:rPr>
              <a:t>the  </a:t>
            </a:r>
            <a:r>
              <a:rPr sz="3200" spc="305" dirty="0">
                <a:latin typeface="Times New Roman"/>
                <a:cs typeface="Times New Roman"/>
              </a:rPr>
              <a:t>Coastal </a:t>
            </a:r>
            <a:r>
              <a:rPr sz="3200" spc="215" dirty="0">
                <a:latin typeface="Times New Roman"/>
                <a:cs typeface="Times New Roman"/>
              </a:rPr>
              <a:t>Plains</a:t>
            </a:r>
            <a:r>
              <a:rPr sz="3200" spc="-25" dirty="0">
                <a:latin typeface="Times New Roman"/>
                <a:cs typeface="Times New Roman"/>
              </a:rPr>
              <a:t> </a:t>
            </a:r>
            <a:r>
              <a:rPr sz="3200" spc="295" dirty="0">
                <a:latin typeface="Times New Roman"/>
                <a:cs typeface="Times New Roman"/>
              </a:rPr>
              <a:t>region.</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583565" marR="1108710" indent="-570865">
              <a:lnSpc>
                <a:spcPct val="100000"/>
              </a:lnSpc>
              <a:spcBef>
                <a:spcPts val="5"/>
              </a:spcBef>
              <a:buFont typeface="Arial"/>
              <a:buChar char="•"/>
              <a:tabLst>
                <a:tab pos="583565" algn="l"/>
                <a:tab pos="584200" algn="l"/>
              </a:tabLst>
            </a:pPr>
            <a:r>
              <a:rPr sz="3200" spc="220" dirty="0">
                <a:latin typeface="Times New Roman"/>
                <a:cs typeface="Times New Roman"/>
              </a:rPr>
              <a:t>Its </a:t>
            </a:r>
            <a:r>
              <a:rPr sz="3200" spc="360" dirty="0">
                <a:latin typeface="Times New Roman"/>
                <a:cs typeface="Times New Roman"/>
              </a:rPr>
              <a:t>name </a:t>
            </a:r>
            <a:r>
              <a:rPr sz="3200" spc="405" dirty="0">
                <a:latin typeface="Times New Roman"/>
                <a:cs typeface="Times New Roman"/>
              </a:rPr>
              <a:t>comes </a:t>
            </a:r>
            <a:r>
              <a:rPr sz="3200" spc="350" dirty="0">
                <a:latin typeface="Times New Roman"/>
                <a:cs typeface="Times New Roman"/>
              </a:rPr>
              <a:t>from </a:t>
            </a:r>
            <a:r>
              <a:rPr sz="3200" spc="430" dirty="0">
                <a:latin typeface="Times New Roman"/>
                <a:cs typeface="Times New Roman"/>
              </a:rPr>
              <a:t>a </a:t>
            </a:r>
            <a:r>
              <a:rPr sz="3200" spc="245" dirty="0">
                <a:latin typeface="Times New Roman"/>
                <a:cs typeface="Times New Roman"/>
              </a:rPr>
              <a:t>Seminole </a:t>
            </a:r>
            <a:r>
              <a:rPr sz="3200" spc="375" dirty="0">
                <a:latin typeface="Times New Roman"/>
                <a:cs typeface="Times New Roman"/>
              </a:rPr>
              <a:t>word  </a:t>
            </a:r>
            <a:r>
              <a:rPr sz="3200" spc="270" dirty="0">
                <a:latin typeface="Times New Roman"/>
                <a:cs typeface="Times New Roman"/>
              </a:rPr>
              <a:t>meaning, </a:t>
            </a:r>
            <a:r>
              <a:rPr sz="3200" spc="204" dirty="0">
                <a:latin typeface="Times New Roman"/>
                <a:cs typeface="Times New Roman"/>
              </a:rPr>
              <a:t>“land </a:t>
            </a:r>
            <a:r>
              <a:rPr sz="3200" spc="300" dirty="0">
                <a:latin typeface="Times New Roman"/>
                <a:cs typeface="Times New Roman"/>
              </a:rPr>
              <a:t>of </a:t>
            </a:r>
            <a:r>
              <a:rPr sz="3200" spc="400" dirty="0">
                <a:latin typeface="Times New Roman"/>
                <a:cs typeface="Times New Roman"/>
              </a:rPr>
              <a:t>the </a:t>
            </a:r>
            <a:r>
              <a:rPr sz="3200" spc="275" dirty="0">
                <a:latin typeface="Times New Roman"/>
                <a:cs typeface="Times New Roman"/>
              </a:rPr>
              <a:t>trembling</a:t>
            </a:r>
            <a:r>
              <a:rPr sz="3200" spc="-370" dirty="0">
                <a:latin typeface="Times New Roman"/>
                <a:cs typeface="Times New Roman"/>
              </a:rPr>
              <a:t> </a:t>
            </a:r>
            <a:r>
              <a:rPr sz="3200" spc="355" dirty="0">
                <a:latin typeface="Times New Roman"/>
                <a:cs typeface="Times New Roman"/>
              </a:rPr>
              <a:t>earth”.</a:t>
            </a:r>
            <a:endParaRPr sz="3200">
              <a:latin typeface="Times New Roman"/>
              <a:cs typeface="Times New Roman"/>
            </a:endParaRPr>
          </a:p>
        </p:txBody>
      </p:sp>
      <p:sp>
        <p:nvSpPr>
          <p:cNvPr id="10" name="object 10"/>
          <p:cNvSpPr/>
          <p:nvPr/>
        </p:nvSpPr>
        <p:spPr>
          <a:xfrm>
            <a:off x="1523" y="120395"/>
            <a:ext cx="12190476" cy="1549907"/>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45721" y="138684"/>
            <a:ext cx="12146278" cy="1461516"/>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65569" y="258572"/>
            <a:ext cx="11915559" cy="1220851"/>
          </a:xfrm>
          <a:prstGeom prst="rect">
            <a:avLst/>
          </a:prstGeom>
          <a:blipFill>
            <a:blip r:embed="rId6" cstate="print"/>
            <a:stretch>
              <a:fillRect/>
            </a:stretch>
          </a:blip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87061" y="328421"/>
            <a:ext cx="3042285" cy="696595"/>
          </a:xfrm>
          <a:prstGeom prst="rect">
            <a:avLst/>
          </a:prstGeom>
        </p:spPr>
        <p:txBody>
          <a:bodyPr vert="horz" wrap="square" lIns="0" tIns="12700" rIns="0" bIns="0" rtlCol="0">
            <a:spAutoFit/>
          </a:bodyPr>
          <a:lstStyle/>
          <a:p>
            <a:pPr marL="12700">
              <a:lnSpc>
                <a:spcPct val="100000"/>
              </a:lnSpc>
              <a:spcBef>
                <a:spcPts val="100"/>
              </a:spcBef>
            </a:pPr>
            <a:r>
              <a:rPr spc="705" dirty="0"/>
              <a:t>Standards</a:t>
            </a:r>
          </a:p>
        </p:txBody>
      </p:sp>
      <p:sp>
        <p:nvSpPr>
          <p:cNvPr id="3" name="object 3"/>
          <p:cNvSpPr txBox="1">
            <a:spLocks noGrp="1"/>
          </p:cNvSpPr>
          <p:nvPr>
            <p:ph type="body" idx="1"/>
          </p:nvPr>
        </p:nvSpPr>
        <p:spPr>
          <a:prstGeom prst="rect">
            <a:avLst/>
          </a:prstGeom>
        </p:spPr>
        <p:txBody>
          <a:bodyPr vert="horz" wrap="square" lIns="0" tIns="13335" rIns="0" bIns="0" rtlCol="0">
            <a:spAutoFit/>
          </a:bodyPr>
          <a:lstStyle/>
          <a:p>
            <a:pPr marL="12700" marR="200025">
              <a:lnSpc>
                <a:spcPct val="100000"/>
              </a:lnSpc>
              <a:spcBef>
                <a:spcPts val="105"/>
              </a:spcBef>
            </a:pPr>
            <a:r>
              <a:rPr spc="-90" dirty="0"/>
              <a:t>SS8G1 </a:t>
            </a:r>
            <a:r>
              <a:rPr spc="160" dirty="0"/>
              <a:t>The </a:t>
            </a:r>
            <a:r>
              <a:rPr spc="210" dirty="0"/>
              <a:t>student </a:t>
            </a:r>
            <a:r>
              <a:rPr spc="170" dirty="0"/>
              <a:t>will </a:t>
            </a:r>
            <a:r>
              <a:rPr spc="210" dirty="0"/>
              <a:t>describe </a:t>
            </a:r>
            <a:r>
              <a:rPr spc="155" dirty="0"/>
              <a:t>Georgia </a:t>
            </a:r>
            <a:r>
              <a:rPr spc="265" dirty="0"/>
              <a:t>with</a:t>
            </a:r>
            <a:r>
              <a:rPr spc="-565" dirty="0"/>
              <a:t> </a:t>
            </a:r>
            <a:r>
              <a:rPr spc="254" dirty="0"/>
              <a:t>regard  </a:t>
            </a:r>
            <a:r>
              <a:rPr spc="280" dirty="0"/>
              <a:t>to </a:t>
            </a:r>
            <a:r>
              <a:rPr spc="135" dirty="0"/>
              <a:t>physical </a:t>
            </a:r>
            <a:r>
              <a:rPr spc="250" dirty="0"/>
              <a:t>features </a:t>
            </a:r>
            <a:r>
              <a:rPr spc="100" dirty="0"/>
              <a:t>and</a:t>
            </a:r>
            <a:r>
              <a:rPr spc="-500" dirty="0"/>
              <a:t> </a:t>
            </a:r>
            <a:r>
              <a:rPr spc="170" dirty="0"/>
              <a:t>location.</a:t>
            </a:r>
          </a:p>
          <a:p>
            <a:pPr marL="12700" marR="5080">
              <a:lnSpc>
                <a:spcPct val="100000"/>
              </a:lnSpc>
            </a:pPr>
            <a:r>
              <a:rPr spc="360" dirty="0">
                <a:latin typeface="Times New Roman"/>
                <a:cs typeface="Times New Roman"/>
              </a:rPr>
              <a:t>c.</a:t>
            </a:r>
            <a:r>
              <a:rPr spc="160" dirty="0">
                <a:latin typeface="Times New Roman"/>
                <a:cs typeface="Times New Roman"/>
              </a:rPr>
              <a:t> </a:t>
            </a:r>
            <a:r>
              <a:rPr spc="380" dirty="0">
                <a:latin typeface="Times New Roman"/>
                <a:cs typeface="Times New Roman"/>
              </a:rPr>
              <a:t>Locate</a:t>
            </a:r>
            <a:r>
              <a:rPr spc="150" dirty="0">
                <a:latin typeface="Times New Roman"/>
                <a:cs typeface="Times New Roman"/>
              </a:rPr>
              <a:t> </a:t>
            </a:r>
            <a:r>
              <a:rPr spc="335" dirty="0">
                <a:latin typeface="Times New Roman"/>
                <a:cs typeface="Times New Roman"/>
              </a:rPr>
              <a:t>and</a:t>
            </a:r>
            <a:r>
              <a:rPr spc="155" dirty="0">
                <a:latin typeface="Times New Roman"/>
                <a:cs typeface="Times New Roman"/>
              </a:rPr>
              <a:t> </a:t>
            </a:r>
            <a:r>
              <a:rPr spc="335" dirty="0">
                <a:latin typeface="Times New Roman"/>
                <a:cs typeface="Times New Roman"/>
              </a:rPr>
              <a:t>evaluate</a:t>
            </a:r>
            <a:r>
              <a:rPr spc="130" dirty="0">
                <a:latin typeface="Times New Roman"/>
                <a:cs typeface="Times New Roman"/>
              </a:rPr>
              <a:t> </a:t>
            </a:r>
            <a:r>
              <a:rPr spc="400" dirty="0">
                <a:latin typeface="Times New Roman"/>
                <a:cs typeface="Times New Roman"/>
              </a:rPr>
              <a:t>the</a:t>
            </a:r>
            <a:r>
              <a:rPr spc="160" dirty="0">
                <a:latin typeface="Times New Roman"/>
                <a:cs typeface="Times New Roman"/>
              </a:rPr>
              <a:t> </a:t>
            </a:r>
            <a:r>
              <a:rPr spc="340" dirty="0">
                <a:latin typeface="Times New Roman"/>
                <a:cs typeface="Times New Roman"/>
              </a:rPr>
              <a:t>importance</a:t>
            </a:r>
            <a:r>
              <a:rPr spc="165" dirty="0">
                <a:latin typeface="Times New Roman"/>
                <a:cs typeface="Times New Roman"/>
              </a:rPr>
              <a:t> </a:t>
            </a:r>
            <a:r>
              <a:rPr spc="300" dirty="0">
                <a:latin typeface="Times New Roman"/>
                <a:cs typeface="Times New Roman"/>
              </a:rPr>
              <a:t>of</a:t>
            </a:r>
            <a:r>
              <a:rPr spc="160" dirty="0">
                <a:latin typeface="Times New Roman"/>
                <a:cs typeface="Times New Roman"/>
              </a:rPr>
              <a:t> </a:t>
            </a:r>
            <a:r>
              <a:rPr spc="290" dirty="0">
                <a:latin typeface="Times New Roman"/>
                <a:cs typeface="Times New Roman"/>
              </a:rPr>
              <a:t>key</a:t>
            </a:r>
            <a:r>
              <a:rPr spc="165" dirty="0">
                <a:latin typeface="Times New Roman"/>
                <a:cs typeface="Times New Roman"/>
              </a:rPr>
              <a:t> </a:t>
            </a:r>
            <a:r>
              <a:rPr spc="240" dirty="0">
                <a:latin typeface="Times New Roman"/>
                <a:cs typeface="Times New Roman"/>
              </a:rPr>
              <a:t>physical  </a:t>
            </a:r>
            <a:r>
              <a:rPr spc="430" dirty="0">
                <a:latin typeface="Times New Roman"/>
                <a:cs typeface="Times New Roman"/>
              </a:rPr>
              <a:t>features </a:t>
            </a:r>
            <a:r>
              <a:rPr spc="280" dirty="0">
                <a:latin typeface="Times New Roman"/>
                <a:cs typeface="Times New Roman"/>
              </a:rPr>
              <a:t>on </a:t>
            </a:r>
            <a:r>
              <a:rPr spc="400" dirty="0">
                <a:latin typeface="Times New Roman"/>
                <a:cs typeface="Times New Roman"/>
              </a:rPr>
              <a:t>the </a:t>
            </a:r>
            <a:r>
              <a:rPr spc="315" dirty="0">
                <a:latin typeface="Times New Roman"/>
                <a:cs typeface="Times New Roman"/>
              </a:rPr>
              <a:t>development </a:t>
            </a:r>
            <a:r>
              <a:rPr spc="300" dirty="0">
                <a:latin typeface="Times New Roman"/>
                <a:cs typeface="Times New Roman"/>
              </a:rPr>
              <a:t>of </a:t>
            </a:r>
            <a:r>
              <a:rPr spc="275" dirty="0">
                <a:latin typeface="Times New Roman"/>
                <a:cs typeface="Times New Roman"/>
              </a:rPr>
              <a:t>Georgia; </a:t>
            </a:r>
            <a:r>
              <a:rPr spc="240" dirty="0">
                <a:latin typeface="Times New Roman"/>
                <a:cs typeface="Times New Roman"/>
              </a:rPr>
              <a:t>include </a:t>
            </a:r>
            <a:r>
              <a:rPr spc="400" dirty="0">
                <a:latin typeface="Times New Roman"/>
                <a:cs typeface="Times New Roman"/>
              </a:rPr>
              <a:t>the  </a:t>
            </a:r>
            <a:r>
              <a:rPr spc="114" dirty="0">
                <a:latin typeface="Times New Roman"/>
                <a:cs typeface="Times New Roman"/>
              </a:rPr>
              <a:t>Fall </a:t>
            </a:r>
            <a:r>
              <a:rPr spc="204" dirty="0">
                <a:latin typeface="Times New Roman"/>
                <a:cs typeface="Times New Roman"/>
              </a:rPr>
              <a:t>Line, </a:t>
            </a:r>
            <a:r>
              <a:rPr spc="345" dirty="0">
                <a:latin typeface="Times New Roman"/>
                <a:cs typeface="Times New Roman"/>
              </a:rPr>
              <a:t>Okefenokee </a:t>
            </a:r>
            <a:r>
              <a:rPr spc="300" dirty="0">
                <a:latin typeface="Times New Roman"/>
                <a:cs typeface="Times New Roman"/>
              </a:rPr>
              <a:t>Swamp, </a:t>
            </a:r>
            <a:r>
              <a:rPr spc="245" dirty="0">
                <a:latin typeface="Times New Roman"/>
                <a:cs typeface="Times New Roman"/>
              </a:rPr>
              <a:t>Appalachian</a:t>
            </a:r>
            <a:r>
              <a:rPr spc="-204" dirty="0">
                <a:latin typeface="Times New Roman"/>
                <a:cs typeface="Times New Roman"/>
              </a:rPr>
              <a:t> </a:t>
            </a:r>
            <a:r>
              <a:rPr spc="229" dirty="0">
                <a:latin typeface="Times New Roman"/>
                <a:cs typeface="Times New Roman"/>
              </a:rPr>
              <a:t>Mountains,  </a:t>
            </a:r>
            <a:r>
              <a:rPr spc="370" dirty="0">
                <a:latin typeface="Times New Roman"/>
                <a:cs typeface="Times New Roman"/>
              </a:rPr>
              <a:t>Chattahoochee </a:t>
            </a:r>
            <a:r>
              <a:rPr spc="335" dirty="0">
                <a:latin typeface="Times New Roman"/>
                <a:cs typeface="Times New Roman"/>
              </a:rPr>
              <a:t>and </a:t>
            </a:r>
            <a:r>
              <a:rPr spc="320" dirty="0">
                <a:latin typeface="Times New Roman"/>
                <a:cs typeface="Times New Roman"/>
              </a:rPr>
              <a:t>Savannah </a:t>
            </a:r>
            <a:r>
              <a:rPr spc="270" dirty="0">
                <a:latin typeface="Times New Roman"/>
                <a:cs typeface="Times New Roman"/>
              </a:rPr>
              <a:t>Rivers, </a:t>
            </a:r>
            <a:r>
              <a:rPr spc="330" dirty="0">
                <a:latin typeface="Times New Roman"/>
                <a:cs typeface="Times New Roman"/>
              </a:rPr>
              <a:t>and </a:t>
            </a:r>
            <a:r>
              <a:rPr spc="395" dirty="0">
                <a:latin typeface="Times New Roman"/>
                <a:cs typeface="Times New Roman"/>
              </a:rPr>
              <a:t>barrier  </a:t>
            </a:r>
            <a:r>
              <a:rPr spc="245" dirty="0">
                <a:latin typeface="Times New Roman"/>
                <a:cs typeface="Times New Roman"/>
              </a:rPr>
              <a:t>islands.</a:t>
            </a:r>
          </a:p>
        </p:txBody>
      </p:sp>
      <p:sp>
        <p:nvSpPr>
          <p:cNvPr id="4" name="object 4"/>
          <p:cNvSpPr/>
          <p:nvPr/>
        </p:nvSpPr>
        <p:spPr>
          <a:xfrm>
            <a:off x="156971" y="91438"/>
            <a:ext cx="11954256" cy="666445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11836" y="146304"/>
            <a:ext cx="11790045" cy="6499860"/>
          </a:xfrm>
          <a:custGeom>
            <a:avLst/>
            <a:gdLst/>
            <a:ahLst/>
            <a:cxnLst/>
            <a:rect l="l" t="t" r="r" b="b"/>
            <a:pathLst>
              <a:path w="11790045" h="6499859">
                <a:moveTo>
                  <a:pt x="0" y="1083310"/>
                </a:moveTo>
                <a:lnTo>
                  <a:pt x="1055" y="1035055"/>
                </a:lnTo>
                <a:lnTo>
                  <a:pt x="4192" y="987340"/>
                </a:lnTo>
                <a:lnTo>
                  <a:pt x="9367" y="940210"/>
                </a:lnTo>
                <a:lnTo>
                  <a:pt x="16536" y="893709"/>
                </a:lnTo>
                <a:lnTo>
                  <a:pt x="25654" y="847880"/>
                </a:lnTo>
                <a:lnTo>
                  <a:pt x="36678" y="802768"/>
                </a:lnTo>
                <a:lnTo>
                  <a:pt x="49563" y="758417"/>
                </a:lnTo>
                <a:lnTo>
                  <a:pt x="64266" y="714870"/>
                </a:lnTo>
                <a:lnTo>
                  <a:pt x="80742" y="672172"/>
                </a:lnTo>
                <a:lnTo>
                  <a:pt x="98948" y="630367"/>
                </a:lnTo>
                <a:lnTo>
                  <a:pt x="118839" y="589499"/>
                </a:lnTo>
                <a:lnTo>
                  <a:pt x="140371" y="549612"/>
                </a:lnTo>
                <a:lnTo>
                  <a:pt x="163501" y="510749"/>
                </a:lnTo>
                <a:lnTo>
                  <a:pt x="188184" y="472956"/>
                </a:lnTo>
                <a:lnTo>
                  <a:pt x="214376" y="436275"/>
                </a:lnTo>
                <a:lnTo>
                  <a:pt x="242033" y="400751"/>
                </a:lnTo>
                <a:lnTo>
                  <a:pt x="271112" y="366429"/>
                </a:lnTo>
                <a:lnTo>
                  <a:pt x="301567" y="333351"/>
                </a:lnTo>
                <a:lnTo>
                  <a:pt x="333356" y="301563"/>
                </a:lnTo>
                <a:lnTo>
                  <a:pt x="366434" y="271107"/>
                </a:lnTo>
                <a:lnTo>
                  <a:pt x="400757" y="242029"/>
                </a:lnTo>
                <a:lnTo>
                  <a:pt x="436281" y="214372"/>
                </a:lnTo>
                <a:lnTo>
                  <a:pt x="472961" y="188180"/>
                </a:lnTo>
                <a:lnTo>
                  <a:pt x="510755" y="163498"/>
                </a:lnTo>
                <a:lnTo>
                  <a:pt x="549617" y="140368"/>
                </a:lnTo>
                <a:lnTo>
                  <a:pt x="589505" y="118836"/>
                </a:lnTo>
                <a:lnTo>
                  <a:pt x="630373" y="98946"/>
                </a:lnTo>
                <a:lnTo>
                  <a:pt x="672178" y="80740"/>
                </a:lnTo>
                <a:lnTo>
                  <a:pt x="714875" y="64264"/>
                </a:lnTo>
                <a:lnTo>
                  <a:pt x="758422" y="49562"/>
                </a:lnTo>
                <a:lnTo>
                  <a:pt x="802773" y="36677"/>
                </a:lnTo>
                <a:lnTo>
                  <a:pt x="847884" y="25653"/>
                </a:lnTo>
                <a:lnTo>
                  <a:pt x="893712" y="16535"/>
                </a:lnTo>
                <a:lnTo>
                  <a:pt x="940213" y="9367"/>
                </a:lnTo>
                <a:lnTo>
                  <a:pt x="987342" y="4192"/>
                </a:lnTo>
                <a:lnTo>
                  <a:pt x="1035055" y="1055"/>
                </a:lnTo>
                <a:lnTo>
                  <a:pt x="1083310" y="0"/>
                </a:lnTo>
                <a:lnTo>
                  <a:pt x="10706354" y="0"/>
                </a:lnTo>
                <a:lnTo>
                  <a:pt x="10754608" y="1055"/>
                </a:lnTo>
                <a:lnTo>
                  <a:pt x="10802323" y="4192"/>
                </a:lnTo>
                <a:lnTo>
                  <a:pt x="10849453" y="9367"/>
                </a:lnTo>
                <a:lnTo>
                  <a:pt x="10895954" y="16535"/>
                </a:lnTo>
                <a:lnTo>
                  <a:pt x="10941783" y="25653"/>
                </a:lnTo>
                <a:lnTo>
                  <a:pt x="10986895" y="36677"/>
                </a:lnTo>
                <a:lnTo>
                  <a:pt x="11031246" y="49562"/>
                </a:lnTo>
                <a:lnTo>
                  <a:pt x="11074793" y="64264"/>
                </a:lnTo>
                <a:lnTo>
                  <a:pt x="11117491" y="80740"/>
                </a:lnTo>
                <a:lnTo>
                  <a:pt x="11159296" y="98946"/>
                </a:lnTo>
                <a:lnTo>
                  <a:pt x="11200164" y="118836"/>
                </a:lnTo>
                <a:lnTo>
                  <a:pt x="11240051" y="140368"/>
                </a:lnTo>
                <a:lnTo>
                  <a:pt x="11278914" y="163498"/>
                </a:lnTo>
                <a:lnTo>
                  <a:pt x="11316707" y="188180"/>
                </a:lnTo>
                <a:lnTo>
                  <a:pt x="11353388" y="214372"/>
                </a:lnTo>
                <a:lnTo>
                  <a:pt x="11388912" y="242029"/>
                </a:lnTo>
                <a:lnTo>
                  <a:pt x="11423234" y="271107"/>
                </a:lnTo>
                <a:lnTo>
                  <a:pt x="11456312" y="301563"/>
                </a:lnTo>
                <a:lnTo>
                  <a:pt x="11488100" y="333351"/>
                </a:lnTo>
                <a:lnTo>
                  <a:pt x="11518556" y="366429"/>
                </a:lnTo>
                <a:lnTo>
                  <a:pt x="11547634" y="400751"/>
                </a:lnTo>
                <a:lnTo>
                  <a:pt x="11575291" y="436275"/>
                </a:lnTo>
                <a:lnTo>
                  <a:pt x="11601483" y="472956"/>
                </a:lnTo>
                <a:lnTo>
                  <a:pt x="11626165" y="510749"/>
                </a:lnTo>
                <a:lnTo>
                  <a:pt x="11649295" y="549612"/>
                </a:lnTo>
                <a:lnTo>
                  <a:pt x="11670827" y="589499"/>
                </a:lnTo>
                <a:lnTo>
                  <a:pt x="11690717" y="630367"/>
                </a:lnTo>
                <a:lnTo>
                  <a:pt x="11708923" y="672172"/>
                </a:lnTo>
                <a:lnTo>
                  <a:pt x="11725399" y="714870"/>
                </a:lnTo>
                <a:lnTo>
                  <a:pt x="11740101" y="758417"/>
                </a:lnTo>
                <a:lnTo>
                  <a:pt x="11752986" y="802768"/>
                </a:lnTo>
                <a:lnTo>
                  <a:pt x="11764010" y="847880"/>
                </a:lnTo>
                <a:lnTo>
                  <a:pt x="11773128" y="893709"/>
                </a:lnTo>
                <a:lnTo>
                  <a:pt x="11780296" y="940210"/>
                </a:lnTo>
                <a:lnTo>
                  <a:pt x="11785471" y="987340"/>
                </a:lnTo>
                <a:lnTo>
                  <a:pt x="11788608" y="1035055"/>
                </a:lnTo>
                <a:lnTo>
                  <a:pt x="11789664" y="1083310"/>
                </a:lnTo>
                <a:lnTo>
                  <a:pt x="11789664" y="5416550"/>
                </a:lnTo>
                <a:lnTo>
                  <a:pt x="11788608" y="5464804"/>
                </a:lnTo>
                <a:lnTo>
                  <a:pt x="11785471" y="5512517"/>
                </a:lnTo>
                <a:lnTo>
                  <a:pt x="11780296" y="5559646"/>
                </a:lnTo>
                <a:lnTo>
                  <a:pt x="11773128" y="5606147"/>
                </a:lnTo>
                <a:lnTo>
                  <a:pt x="11764010" y="5651975"/>
                </a:lnTo>
                <a:lnTo>
                  <a:pt x="11752986" y="5697086"/>
                </a:lnTo>
                <a:lnTo>
                  <a:pt x="11740101" y="5741437"/>
                </a:lnTo>
                <a:lnTo>
                  <a:pt x="11725399" y="5784984"/>
                </a:lnTo>
                <a:lnTo>
                  <a:pt x="11708923" y="5827681"/>
                </a:lnTo>
                <a:lnTo>
                  <a:pt x="11690717" y="5869486"/>
                </a:lnTo>
                <a:lnTo>
                  <a:pt x="11670827" y="5910354"/>
                </a:lnTo>
                <a:lnTo>
                  <a:pt x="11649295" y="5950242"/>
                </a:lnTo>
                <a:lnTo>
                  <a:pt x="11626165" y="5989104"/>
                </a:lnTo>
                <a:lnTo>
                  <a:pt x="11601483" y="6026898"/>
                </a:lnTo>
                <a:lnTo>
                  <a:pt x="11575291" y="6063578"/>
                </a:lnTo>
                <a:lnTo>
                  <a:pt x="11547634" y="6099102"/>
                </a:lnTo>
                <a:lnTo>
                  <a:pt x="11518556" y="6133425"/>
                </a:lnTo>
                <a:lnTo>
                  <a:pt x="11488100" y="6166503"/>
                </a:lnTo>
                <a:lnTo>
                  <a:pt x="11456312" y="6198292"/>
                </a:lnTo>
                <a:lnTo>
                  <a:pt x="11423234" y="6228747"/>
                </a:lnTo>
                <a:lnTo>
                  <a:pt x="11388912" y="6257826"/>
                </a:lnTo>
                <a:lnTo>
                  <a:pt x="11353388" y="6285483"/>
                </a:lnTo>
                <a:lnTo>
                  <a:pt x="11316707" y="6311675"/>
                </a:lnTo>
                <a:lnTo>
                  <a:pt x="11278914" y="6336358"/>
                </a:lnTo>
                <a:lnTo>
                  <a:pt x="11240051" y="6359488"/>
                </a:lnTo>
                <a:lnTo>
                  <a:pt x="11200164" y="6381020"/>
                </a:lnTo>
                <a:lnTo>
                  <a:pt x="11159296" y="6400911"/>
                </a:lnTo>
                <a:lnTo>
                  <a:pt x="11117491" y="6419117"/>
                </a:lnTo>
                <a:lnTo>
                  <a:pt x="11074793" y="6435593"/>
                </a:lnTo>
                <a:lnTo>
                  <a:pt x="11031246" y="6450296"/>
                </a:lnTo>
                <a:lnTo>
                  <a:pt x="10986895" y="6463181"/>
                </a:lnTo>
                <a:lnTo>
                  <a:pt x="10941783" y="6474205"/>
                </a:lnTo>
                <a:lnTo>
                  <a:pt x="10895954" y="6483323"/>
                </a:lnTo>
                <a:lnTo>
                  <a:pt x="10849453" y="6490492"/>
                </a:lnTo>
                <a:lnTo>
                  <a:pt x="10802323" y="6495667"/>
                </a:lnTo>
                <a:lnTo>
                  <a:pt x="10754608" y="6498804"/>
                </a:lnTo>
                <a:lnTo>
                  <a:pt x="10706354" y="6499860"/>
                </a:lnTo>
                <a:lnTo>
                  <a:pt x="1083310" y="6499860"/>
                </a:lnTo>
                <a:lnTo>
                  <a:pt x="1035055" y="6498804"/>
                </a:lnTo>
                <a:lnTo>
                  <a:pt x="987342" y="6495667"/>
                </a:lnTo>
                <a:lnTo>
                  <a:pt x="940213" y="6490492"/>
                </a:lnTo>
                <a:lnTo>
                  <a:pt x="893712" y="6483323"/>
                </a:lnTo>
                <a:lnTo>
                  <a:pt x="847884" y="6474205"/>
                </a:lnTo>
                <a:lnTo>
                  <a:pt x="802773" y="6463181"/>
                </a:lnTo>
                <a:lnTo>
                  <a:pt x="758422" y="6450296"/>
                </a:lnTo>
                <a:lnTo>
                  <a:pt x="714875" y="6435593"/>
                </a:lnTo>
                <a:lnTo>
                  <a:pt x="672178" y="6419117"/>
                </a:lnTo>
                <a:lnTo>
                  <a:pt x="630373" y="6400911"/>
                </a:lnTo>
                <a:lnTo>
                  <a:pt x="589505" y="6381020"/>
                </a:lnTo>
                <a:lnTo>
                  <a:pt x="549617" y="6359488"/>
                </a:lnTo>
                <a:lnTo>
                  <a:pt x="510755" y="6336358"/>
                </a:lnTo>
                <a:lnTo>
                  <a:pt x="472961" y="6311675"/>
                </a:lnTo>
                <a:lnTo>
                  <a:pt x="436281" y="6285483"/>
                </a:lnTo>
                <a:lnTo>
                  <a:pt x="400757" y="6257826"/>
                </a:lnTo>
                <a:lnTo>
                  <a:pt x="366434" y="6228747"/>
                </a:lnTo>
                <a:lnTo>
                  <a:pt x="333356" y="6198292"/>
                </a:lnTo>
                <a:lnTo>
                  <a:pt x="301567" y="6166503"/>
                </a:lnTo>
                <a:lnTo>
                  <a:pt x="271112" y="6133425"/>
                </a:lnTo>
                <a:lnTo>
                  <a:pt x="242033" y="6099102"/>
                </a:lnTo>
                <a:lnTo>
                  <a:pt x="214376" y="6063578"/>
                </a:lnTo>
                <a:lnTo>
                  <a:pt x="188184" y="6026898"/>
                </a:lnTo>
                <a:lnTo>
                  <a:pt x="163501" y="5989104"/>
                </a:lnTo>
                <a:lnTo>
                  <a:pt x="140371" y="5950242"/>
                </a:lnTo>
                <a:lnTo>
                  <a:pt x="118839" y="5910354"/>
                </a:lnTo>
                <a:lnTo>
                  <a:pt x="98948" y="5869486"/>
                </a:lnTo>
                <a:lnTo>
                  <a:pt x="80742" y="5827681"/>
                </a:lnTo>
                <a:lnTo>
                  <a:pt x="64266" y="5784984"/>
                </a:lnTo>
                <a:lnTo>
                  <a:pt x="49563" y="5741437"/>
                </a:lnTo>
                <a:lnTo>
                  <a:pt x="36678" y="5697086"/>
                </a:lnTo>
                <a:lnTo>
                  <a:pt x="25654" y="5651975"/>
                </a:lnTo>
                <a:lnTo>
                  <a:pt x="16536" y="5606147"/>
                </a:lnTo>
                <a:lnTo>
                  <a:pt x="9367" y="5559646"/>
                </a:lnTo>
                <a:lnTo>
                  <a:pt x="4192" y="5512517"/>
                </a:lnTo>
                <a:lnTo>
                  <a:pt x="1055" y="5464804"/>
                </a:lnTo>
                <a:lnTo>
                  <a:pt x="0" y="5416550"/>
                </a:lnTo>
                <a:lnTo>
                  <a:pt x="0" y="1083310"/>
                </a:lnTo>
                <a:close/>
              </a:path>
            </a:pathLst>
          </a:custGeom>
          <a:ln w="57912">
            <a:solidFill>
              <a:srgbClr val="000000"/>
            </a:solidFill>
            <a:prstDash val="lgDash"/>
          </a:ln>
        </p:spPr>
        <p:txBody>
          <a:bodyPr wrap="square" lIns="0" tIns="0" rIns="0" bIns="0" rtlCol="0"/>
          <a:lstStyle/>
          <a:p>
            <a:endParaRPr/>
          </a:p>
        </p:txBody>
      </p:sp>
      <p:sp>
        <p:nvSpPr>
          <p:cNvPr id="6" name="object 6"/>
          <p:cNvSpPr txBox="1"/>
          <p:nvPr/>
        </p:nvSpPr>
        <p:spPr>
          <a:xfrm>
            <a:off x="95199" y="6660256"/>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998202" y="0"/>
            <a:ext cx="2192655" cy="6855459"/>
          </a:xfrm>
          <a:custGeom>
            <a:avLst/>
            <a:gdLst/>
            <a:ahLst/>
            <a:cxnLst/>
            <a:rect l="l" t="t" r="r" b="b"/>
            <a:pathLst>
              <a:path w="2192654" h="6855459">
                <a:moveTo>
                  <a:pt x="0" y="6854951"/>
                </a:moveTo>
                <a:lnTo>
                  <a:pt x="2192274" y="6854951"/>
                </a:lnTo>
                <a:lnTo>
                  <a:pt x="2192274" y="0"/>
                </a:lnTo>
                <a:lnTo>
                  <a:pt x="0" y="0"/>
                </a:lnTo>
                <a:lnTo>
                  <a:pt x="0" y="6854951"/>
                </a:lnTo>
                <a:close/>
              </a:path>
            </a:pathLst>
          </a:custGeom>
          <a:solidFill>
            <a:srgbClr val="CCF3EF"/>
          </a:solidFill>
        </p:spPr>
        <p:txBody>
          <a:bodyPr wrap="square" lIns="0" tIns="0" rIns="0" bIns="0" rtlCol="0"/>
          <a:lstStyle/>
          <a:p>
            <a:endParaRPr/>
          </a:p>
        </p:txBody>
      </p:sp>
      <p:sp>
        <p:nvSpPr>
          <p:cNvPr id="3" name="object 3"/>
          <p:cNvSpPr/>
          <p:nvPr/>
        </p:nvSpPr>
        <p:spPr>
          <a:xfrm>
            <a:off x="0" y="0"/>
            <a:ext cx="2799080" cy="6855459"/>
          </a:xfrm>
          <a:custGeom>
            <a:avLst/>
            <a:gdLst/>
            <a:ahLst/>
            <a:cxnLst/>
            <a:rect l="l" t="t" r="r" b="b"/>
            <a:pathLst>
              <a:path w="2799080" h="6855459">
                <a:moveTo>
                  <a:pt x="0" y="6854951"/>
                </a:moveTo>
                <a:lnTo>
                  <a:pt x="2798826" y="6854951"/>
                </a:lnTo>
                <a:lnTo>
                  <a:pt x="2798826" y="0"/>
                </a:lnTo>
                <a:lnTo>
                  <a:pt x="0" y="0"/>
                </a:lnTo>
                <a:lnTo>
                  <a:pt x="0" y="6854951"/>
                </a:lnTo>
                <a:close/>
              </a:path>
            </a:pathLst>
          </a:custGeom>
          <a:solidFill>
            <a:srgbClr val="CCF3EF"/>
          </a:solidFill>
        </p:spPr>
        <p:txBody>
          <a:bodyPr wrap="square" lIns="0" tIns="0" rIns="0" bIns="0" rtlCol="0"/>
          <a:lstStyle/>
          <a:p>
            <a:endParaRPr/>
          </a:p>
        </p:txBody>
      </p:sp>
      <p:sp>
        <p:nvSpPr>
          <p:cNvPr id="4" name="object 4"/>
          <p:cNvSpPr/>
          <p:nvPr/>
        </p:nvSpPr>
        <p:spPr>
          <a:xfrm>
            <a:off x="0" y="0"/>
            <a:ext cx="12190730" cy="6855459"/>
          </a:xfrm>
          <a:custGeom>
            <a:avLst/>
            <a:gdLst/>
            <a:ahLst/>
            <a:cxnLst/>
            <a:rect l="l" t="t" r="r" b="b"/>
            <a:pathLst>
              <a:path w="12190730" h="6855459">
                <a:moveTo>
                  <a:pt x="0" y="6854951"/>
                </a:moveTo>
                <a:lnTo>
                  <a:pt x="12190476" y="6854951"/>
                </a:lnTo>
                <a:lnTo>
                  <a:pt x="12190476" y="0"/>
                </a:lnTo>
              </a:path>
            </a:pathLst>
          </a:custGeom>
          <a:ln w="12192">
            <a:solidFill>
              <a:srgbClr val="000000"/>
            </a:solidFill>
          </a:ln>
        </p:spPr>
        <p:txBody>
          <a:bodyPr wrap="square" lIns="0" tIns="0" rIns="0" bIns="0" rtlCol="0"/>
          <a:lstStyle/>
          <a:p>
            <a:endParaRPr/>
          </a:p>
        </p:txBody>
      </p:sp>
      <p:sp>
        <p:nvSpPr>
          <p:cNvPr id="5" name="object 5"/>
          <p:cNvSpPr/>
          <p:nvPr/>
        </p:nvSpPr>
        <p:spPr>
          <a:xfrm>
            <a:off x="2798826" y="761"/>
            <a:ext cx="7199630" cy="6858000"/>
          </a:xfrm>
          <a:custGeom>
            <a:avLst/>
            <a:gdLst/>
            <a:ahLst/>
            <a:cxnLst/>
            <a:rect l="l" t="t" r="r" b="b"/>
            <a:pathLst>
              <a:path w="7199630" h="6858000">
                <a:moveTo>
                  <a:pt x="0" y="6858000"/>
                </a:moveTo>
                <a:lnTo>
                  <a:pt x="7199376" y="6858000"/>
                </a:lnTo>
                <a:lnTo>
                  <a:pt x="7199376" y="0"/>
                </a:lnTo>
                <a:lnTo>
                  <a:pt x="0" y="0"/>
                </a:lnTo>
                <a:lnTo>
                  <a:pt x="0" y="6858000"/>
                </a:lnTo>
                <a:close/>
              </a:path>
            </a:pathLst>
          </a:custGeom>
          <a:solidFill>
            <a:srgbClr val="FFFFFF"/>
          </a:solidFill>
        </p:spPr>
        <p:txBody>
          <a:bodyPr wrap="square" lIns="0" tIns="0" rIns="0" bIns="0" rtlCol="0"/>
          <a:lstStyle/>
          <a:p>
            <a:endParaRPr/>
          </a:p>
        </p:txBody>
      </p:sp>
      <p:sp>
        <p:nvSpPr>
          <p:cNvPr id="6" name="object 6"/>
          <p:cNvSpPr/>
          <p:nvPr/>
        </p:nvSpPr>
        <p:spPr>
          <a:xfrm>
            <a:off x="2798826" y="761"/>
            <a:ext cx="7199630" cy="6858000"/>
          </a:xfrm>
          <a:custGeom>
            <a:avLst/>
            <a:gdLst/>
            <a:ahLst/>
            <a:cxnLst/>
            <a:rect l="l" t="t" r="r" b="b"/>
            <a:pathLst>
              <a:path w="7199630" h="6858000">
                <a:moveTo>
                  <a:pt x="0" y="6858000"/>
                </a:moveTo>
                <a:lnTo>
                  <a:pt x="7199376" y="6858000"/>
                </a:lnTo>
                <a:lnTo>
                  <a:pt x="7199376" y="0"/>
                </a:lnTo>
                <a:lnTo>
                  <a:pt x="0" y="0"/>
                </a:lnTo>
                <a:lnTo>
                  <a:pt x="0" y="6858000"/>
                </a:lnTo>
                <a:close/>
              </a:path>
            </a:pathLst>
          </a:custGeom>
          <a:ln w="38100">
            <a:solidFill>
              <a:srgbClr val="000000"/>
            </a:solidFill>
          </a:ln>
        </p:spPr>
        <p:txBody>
          <a:bodyPr wrap="square" lIns="0" tIns="0" rIns="0" bIns="0" rtlCol="0"/>
          <a:lstStyle/>
          <a:p>
            <a:endParaRPr/>
          </a:p>
        </p:txBody>
      </p:sp>
      <p:sp>
        <p:nvSpPr>
          <p:cNvPr id="7" name="object 7"/>
          <p:cNvSpPr/>
          <p:nvPr/>
        </p:nvSpPr>
        <p:spPr>
          <a:xfrm>
            <a:off x="3512820" y="231647"/>
            <a:ext cx="5769864" cy="639470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7136720" y="5711630"/>
            <a:ext cx="824230" cy="831850"/>
          </a:xfrm>
          <a:custGeom>
            <a:avLst/>
            <a:gdLst/>
            <a:ahLst/>
            <a:cxnLst/>
            <a:rect l="l" t="t" r="r" b="b"/>
            <a:pathLst>
              <a:path w="824229" h="831850">
                <a:moveTo>
                  <a:pt x="147745" y="162983"/>
                </a:moveTo>
                <a:lnTo>
                  <a:pt x="186396" y="126167"/>
                </a:lnTo>
                <a:lnTo>
                  <a:pt x="227221" y="93933"/>
                </a:lnTo>
                <a:lnTo>
                  <a:pt x="269783" y="66339"/>
                </a:lnTo>
                <a:lnTo>
                  <a:pt x="313648" y="43443"/>
                </a:lnTo>
                <a:lnTo>
                  <a:pt x="358380" y="25303"/>
                </a:lnTo>
                <a:lnTo>
                  <a:pt x="403543" y="11978"/>
                </a:lnTo>
                <a:lnTo>
                  <a:pt x="448703" y="3524"/>
                </a:lnTo>
                <a:lnTo>
                  <a:pt x="493423" y="0"/>
                </a:lnTo>
                <a:lnTo>
                  <a:pt x="537268" y="1463"/>
                </a:lnTo>
                <a:lnTo>
                  <a:pt x="579804" y="7973"/>
                </a:lnTo>
                <a:lnTo>
                  <a:pt x="620593" y="19586"/>
                </a:lnTo>
                <a:lnTo>
                  <a:pt x="659202" y="36361"/>
                </a:lnTo>
                <a:lnTo>
                  <a:pt x="695194" y="58355"/>
                </a:lnTo>
                <a:lnTo>
                  <a:pt x="728135" y="85628"/>
                </a:lnTo>
                <a:lnTo>
                  <a:pt x="756821" y="117346"/>
                </a:lnTo>
                <a:lnTo>
                  <a:pt x="780368" y="152344"/>
                </a:lnTo>
                <a:lnTo>
                  <a:pt x="798814" y="190184"/>
                </a:lnTo>
                <a:lnTo>
                  <a:pt x="812198" y="230428"/>
                </a:lnTo>
                <a:lnTo>
                  <a:pt x="820559" y="272639"/>
                </a:lnTo>
                <a:lnTo>
                  <a:pt x="823937" y="316379"/>
                </a:lnTo>
                <a:lnTo>
                  <a:pt x="822369" y="361210"/>
                </a:lnTo>
                <a:lnTo>
                  <a:pt x="815894" y="406694"/>
                </a:lnTo>
                <a:lnTo>
                  <a:pt x="804552" y="452395"/>
                </a:lnTo>
                <a:lnTo>
                  <a:pt x="788382" y="497875"/>
                </a:lnTo>
                <a:lnTo>
                  <a:pt x="767422" y="542695"/>
                </a:lnTo>
                <a:lnTo>
                  <a:pt x="741711" y="586418"/>
                </a:lnTo>
                <a:lnTo>
                  <a:pt x="711288" y="628607"/>
                </a:lnTo>
                <a:lnTo>
                  <a:pt x="676192" y="668824"/>
                </a:lnTo>
                <a:lnTo>
                  <a:pt x="637540" y="705641"/>
                </a:lnTo>
                <a:lnTo>
                  <a:pt x="596715" y="737875"/>
                </a:lnTo>
                <a:lnTo>
                  <a:pt x="554153" y="765470"/>
                </a:lnTo>
                <a:lnTo>
                  <a:pt x="510288" y="788366"/>
                </a:lnTo>
                <a:lnTo>
                  <a:pt x="465556" y="806507"/>
                </a:lnTo>
                <a:lnTo>
                  <a:pt x="420393" y="819834"/>
                </a:lnTo>
                <a:lnTo>
                  <a:pt x="375233" y="828289"/>
                </a:lnTo>
                <a:lnTo>
                  <a:pt x="330513" y="831813"/>
                </a:lnTo>
                <a:lnTo>
                  <a:pt x="286668" y="830350"/>
                </a:lnTo>
                <a:lnTo>
                  <a:pt x="244132" y="823840"/>
                </a:lnTo>
                <a:lnTo>
                  <a:pt x="203343" y="812227"/>
                </a:lnTo>
                <a:lnTo>
                  <a:pt x="164734" y="795451"/>
                </a:lnTo>
                <a:lnTo>
                  <a:pt x="128742" y="773454"/>
                </a:lnTo>
                <a:lnTo>
                  <a:pt x="95802" y="746180"/>
                </a:lnTo>
                <a:lnTo>
                  <a:pt x="67115" y="714462"/>
                </a:lnTo>
                <a:lnTo>
                  <a:pt x="43568" y="679464"/>
                </a:lnTo>
                <a:lnTo>
                  <a:pt x="25122" y="641625"/>
                </a:lnTo>
                <a:lnTo>
                  <a:pt x="11738" y="601381"/>
                </a:lnTo>
                <a:lnTo>
                  <a:pt x="3377" y="559172"/>
                </a:lnTo>
                <a:lnTo>
                  <a:pt x="0" y="515433"/>
                </a:lnTo>
                <a:lnTo>
                  <a:pt x="1568" y="470603"/>
                </a:lnTo>
                <a:lnTo>
                  <a:pt x="8042" y="425118"/>
                </a:lnTo>
                <a:lnTo>
                  <a:pt x="19384" y="379418"/>
                </a:lnTo>
                <a:lnTo>
                  <a:pt x="35554" y="333938"/>
                </a:lnTo>
                <a:lnTo>
                  <a:pt x="56514" y="289118"/>
                </a:lnTo>
                <a:lnTo>
                  <a:pt x="82226" y="245393"/>
                </a:lnTo>
                <a:lnTo>
                  <a:pt x="112649" y="203203"/>
                </a:lnTo>
                <a:lnTo>
                  <a:pt x="147745" y="162983"/>
                </a:lnTo>
              </a:path>
            </a:pathLst>
          </a:custGeom>
          <a:ln w="57150">
            <a:solidFill>
              <a:srgbClr val="7E5F00"/>
            </a:solidFill>
          </a:ln>
        </p:spPr>
        <p:txBody>
          <a:bodyPr wrap="square" lIns="0" tIns="0" rIns="0" bIns="0" rtlCol="0"/>
          <a:lstStyle/>
          <a:p>
            <a:endParaRPr/>
          </a:p>
        </p:txBody>
      </p:sp>
      <p:sp>
        <p:nvSpPr>
          <p:cNvPr id="9" name="object 9"/>
          <p:cNvSpPr txBox="1"/>
          <p:nvPr/>
        </p:nvSpPr>
        <p:spPr>
          <a:xfrm>
            <a:off x="6382892" y="5838240"/>
            <a:ext cx="1519555" cy="574675"/>
          </a:xfrm>
          <a:prstGeom prst="rect">
            <a:avLst/>
          </a:prstGeom>
        </p:spPr>
        <p:txBody>
          <a:bodyPr vert="horz" wrap="square" lIns="0" tIns="12700" rIns="0" bIns="0" rtlCol="0">
            <a:spAutoFit/>
          </a:bodyPr>
          <a:lstStyle/>
          <a:p>
            <a:pPr algn="ctr">
              <a:lnSpc>
                <a:spcPct val="100000"/>
              </a:lnSpc>
              <a:spcBef>
                <a:spcPts val="100"/>
              </a:spcBef>
            </a:pPr>
            <a:r>
              <a:rPr sz="1800" spc="300" dirty="0">
                <a:latin typeface="Times New Roman"/>
                <a:cs typeface="Times New Roman"/>
              </a:rPr>
              <a:t>Okefenokee</a:t>
            </a:r>
            <a:endParaRPr sz="1800">
              <a:latin typeface="Times New Roman"/>
              <a:cs typeface="Times New Roman"/>
            </a:endParaRPr>
          </a:p>
          <a:p>
            <a:pPr algn="ctr">
              <a:lnSpc>
                <a:spcPct val="100000"/>
              </a:lnSpc>
              <a:spcBef>
                <a:spcPts val="5"/>
              </a:spcBef>
            </a:pPr>
            <a:r>
              <a:rPr sz="1800" spc="305" dirty="0">
                <a:latin typeface="Times New Roman"/>
                <a:cs typeface="Times New Roman"/>
              </a:rPr>
              <a:t>Swamp</a:t>
            </a:r>
            <a:endParaRPr sz="1800">
              <a:latin typeface="Times New Roman"/>
              <a:cs typeface="Times New Roman"/>
            </a:endParaRPr>
          </a:p>
        </p:txBody>
      </p:sp>
      <p:sp>
        <p:nvSpPr>
          <p:cNvPr id="10" name="object 10"/>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3" y="0"/>
            <a:ext cx="12190730" cy="6844665"/>
          </a:xfrm>
          <a:custGeom>
            <a:avLst/>
            <a:gdLst/>
            <a:ahLst/>
            <a:cxnLst/>
            <a:rect l="l" t="t" r="r" b="b"/>
            <a:pathLst>
              <a:path w="12190730" h="6844665">
                <a:moveTo>
                  <a:pt x="0" y="6844283"/>
                </a:moveTo>
                <a:lnTo>
                  <a:pt x="12190476" y="6844283"/>
                </a:lnTo>
                <a:lnTo>
                  <a:pt x="12190476" y="0"/>
                </a:lnTo>
                <a:lnTo>
                  <a:pt x="0" y="0"/>
                </a:lnTo>
                <a:lnTo>
                  <a:pt x="0" y="6844283"/>
                </a:lnTo>
                <a:close/>
              </a:path>
            </a:pathLst>
          </a:custGeom>
          <a:solidFill>
            <a:srgbClr val="CCF3EF"/>
          </a:solidFill>
        </p:spPr>
        <p:txBody>
          <a:bodyPr wrap="square" lIns="0" tIns="0" rIns="0" bIns="0" rtlCol="0"/>
          <a:lstStyle/>
          <a:p>
            <a:endParaRPr/>
          </a:p>
        </p:txBody>
      </p:sp>
      <p:sp>
        <p:nvSpPr>
          <p:cNvPr id="3" name="object 3"/>
          <p:cNvSpPr/>
          <p:nvPr/>
        </p:nvSpPr>
        <p:spPr>
          <a:xfrm>
            <a:off x="1523" y="6844283"/>
            <a:ext cx="12190730" cy="0"/>
          </a:xfrm>
          <a:custGeom>
            <a:avLst/>
            <a:gdLst/>
            <a:ahLst/>
            <a:cxnLst/>
            <a:rect l="l" t="t" r="r" b="b"/>
            <a:pathLst>
              <a:path w="12190730">
                <a:moveTo>
                  <a:pt x="0" y="0"/>
                </a:moveTo>
                <a:lnTo>
                  <a:pt x="12190476" y="0"/>
                </a:lnTo>
              </a:path>
            </a:pathLst>
          </a:custGeom>
          <a:ln w="12192">
            <a:solidFill>
              <a:srgbClr val="000000"/>
            </a:solidFill>
          </a:ln>
        </p:spPr>
        <p:txBody>
          <a:bodyPr wrap="square" lIns="0" tIns="0" rIns="0" bIns="0" rtlCol="0"/>
          <a:lstStyle/>
          <a:p>
            <a:endParaRPr/>
          </a:p>
        </p:txBody>
      </p:sp>
      <p:sp>
        <p:nvSpPr>
          <p:cNvPr id="4" name="object 4"/>
          <p:cNvSpPr/>
          <p:nvPr/>
        </p:nvSpPr>
        <p:spPr>
          <a:xfrm>
            <a:off x="1523" y="0"/>
            <a:ext cx="0" cy="6844665"/>
          </a:xfrm>
          <a:custGeom>
            <a:avLst/>
            <a:gdLst/>
            <a:ahLst/>
            <a:cxnLst/>
            <a:rect l="l" t="t" r="r" b="b"/>
            <a:pathLst>
              <a:path h="6844665">
                <a:moveTo>
                  <a:pt x="0" y="0"/>
                </a:moveTo>
                <a:lnTo>
                  <a:pt x="0" y="6844283"/>
                </a:lnTo>
              </a:path>
            </a:pathLst>
          </a:custGeom>
          <a:ln w="12192">
            <a:solidFill>
              <a:srgbClr val="000000"/>
            </a:solidFill>
          </a:ln>
        </p:spPr>
        <p:txBody>
          <a:bodyPr wrap="square" lIns="0" tIns="0" rIns="0" bIns="0" rtlCol="0"/>
          <a:lstStyle/>
          <a:p>
            <a:endParaRPr/>
          </a:p>
        </p:txBody>
      </p:sp>
      <p:sp>
        <p:nvSpPr>
          <p:cNvPr id="5" name="object 5"/>
          <p:cNvSpPr/>
          <p:nvPr/>
        </p:nvSpPr>
        <p:spPr>
          <a:xfrm>
            <a:off x="5667755" y="1819655"/>
            <a:ext cx="6524244" cy="5038343"/>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900928" y="2052827"/>
            <a:ext cx="6096000" cy="45720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881878" y="2033777"/>
            <a:ext cx="6134100" cy="4610100"/>
          </a:xfrm>
          <a:custGeom>
            <a:avLst/>
            <a:gdLst/>
            <a:ahLst/>
            <a:cxnLst/>
            <a:rect l="l" t="t" r="r" b="b"/>
            <a:pathLst>
              <a:path w="6134100" h="4610100">
                <a:moveTo>
                  <a:pt x="0" y="4610100"/>
                </a:moveTo>
                <a:lnTo>
                  <a:pt x="6134100" y="4610100"/>
                </a:lnTo>
                <a:lnTo>
                  <a:pt x="6134100" y="0"/>
                </a:lnTo>
                <a:lnTo>
                  <a:pt x="0" y="0"/>
                </a:lnTo>
                <a:lnTo>
                  <a:pt x="0" y="4610100"/>
                </a:lnTo>
                <a:close/>
              </a:path>
            </a:pathLst>
          </a:custGeom>
          <a:ln w="38100">
            <a:solidFill>
              <a:srgbClr val="000000"/>
            </a:solidFill>
          </a:ln>
        </p:spPr>
        <p:txBody>
          <a:bodyPr wrap="square" lIns="0" tIns="0" rIns="0" bIns="0" rtlCol="0"/>
          <a:lstStyle/>
          <a:p>
            <a:endParaRPr/>
          </a:p>
        </p:txBody>
      </p:sp>
      <p:sp>
        <p:nvSpPr>
          <p:cNvPr id="8" name="object 8"/>
          <p:cNvSpPr/>
          <p:nvPr/>
        </p:nvSpPr>
        <p:spPr>
          <a:xfrm>
            <a:off x="50292" y="36576"/>
            <a:ext cx="6873240" cy="5236464"/>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283463" y="269747"/>
            <a:ext cx="6208776" cy="4572000"/>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264413" y="250697"/>
            <a:ext cx="6247130" cy="4610100"/>
          </a:xfrm>
          <a:custGeom>
            <a:avLst/>
            <a:gdLst/>
            <a:ahLst/>
            <a:cxnLst/>
            <a:rect l="l" t="t" r="r" b="b"/>
            <a:pathLst>
              <a:path w="6247130" h="4610100">
                <a:moveTo>
                  <a:pt x="0" y="4610100"/>
                </a:moveTo>
                <a:lnTo>
                  <a:pt x="6246876" y="4610100"/>
                </a:lnTo>
                <a:lnTo>
                  <a:pt x="6246876" y="0"/>
                </a:lnTo>
                <a:lnTo>
                  <a:pt x="0" y="0"/>
                </a:lnTo>
                <a:lnTo>
                  <a:pt x="0" y="4610100"/>
                </a:lnTo>
                <a:close/>
              </a:path>
            </a:pathLst>
          </a:custGeom>
          <a:ln w="38100">
            <a:solidFill>
              <a:srgbClr val="000000"/>
            </a:solidFill>
          </a:ln>
        </p:spPr>
        <p:txBody>
          <a:bodyPr wrap="square" lIns="0" tIns="0" rIns="0" bIns="0" rtlCol="0"/>
          <a:lstStyle/>
          <a:p>
            <a:endParaRPr/>
          </a:p>
        </p:txBody>
      </p:sp>
      <p:sp>
        <p:nvSpPr>
          <p:cNvPr id="11" name="object 11"/>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8"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191999" y="0"/>
            <a:ext cx="0" cy="6858000"/>
          </a:xfrm>
          <a:custGeom>
            <a:avLst/>
            <a:gdLst/>
            <a:ahLst/>
            <a:cxnLst/>
            <a:rect l="l" t="t" r="r" b="b"/>
            <a:pathLst>
              <a:path h="6858000">
                <a:moveTo>
                  <a:pt x="0" y="6857998"/>
                </a:moveTo>
                <a:lnTo>
                  <a:pt x="0" y="0"/>
                </a:lnTo>
              </a:path>
            </a:pathLst>
          </a:custGeom>
          <a:ln w="12192">
            <a:solidFill>
              <a:srgbClr val="000000"/>
            </a:solidFill>
          </a:ln>
        </p:spPr>
        <p:txBody>
          <a:bodyPr wrap="square" lIns="0" tIns="0" rIns="0" bIns="0" rtlCol="0"/>
          <a:lstStyle/>
          <a:p>
            <a:endParaRPr/>
          </a:p>
        </p:txBody>
      </p:sp>
      <p:sp>
        <p:nvSpPr>
          <p:cNvPr id="4" name="object 4"/>
          <p:cNvSpPr/>
          <p:nvPr/>
        </p:nvSpPr>
        <p:spPr>
          <a:xfrm>
            <a:off x="579119" y="0"/>
            <a:ext cx="11050524" cy="68579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lnTo>
                  <a:pt x="10668000" y="6841996"/>
                </a:lnTo>
                <a:close/>
              </a:path>
            </a:pathLst>
          </a:custGeom>
          <a:solidFill>
            <a:srgbClr val="63ACA6"/>
          </a:solidFill>
        </p:spPr>
        <p:txBody>
          <a:bodyPr wrap="square" lIns="0" tIns="0" rIns="0" bIns="0" rtlCol="0"/>
          <a:lstStyle/>
          <a:p>
            <a:endParaRPr/>
          </a:p>
        </p:txBody>
      </p:sp>
      <p:sp>
        <p:nvSpPr>
          <p:cNvPr id="6" name="object 6"/>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path>
            </a:pathLst>
          </a:custGeom>
          <a:ln w="38100">
            <a:solidFill>
              <a:srgbClr val="000000"/>
            </a:solidFill>
          </a:ln>
        </p:spPr>
        <p:txBody>
          <a:bodyPr wrap="square" lIns="0" tIns="0" rIns="0" bIns="0" rtlCol="0"/>
          <a:lstStyle/>
          <a:p>
            <a:endParaRPr/>
          </a:p>
        </p:txBody>
      </p:sp>
      <p:sp>
        <p:nvSpPr>
          <p:cNvPr id="7" name="object 7"/>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lnTo>
                  <a:pt x="10203180" y="6814563"/>
                </a:lnTo>
                <a:close/>
              </a:path>
            </a:pathLst>
          </a:custGeom>
          <a:solidFill>
            <a:srgbClr val="CCF3EF"/>
          </a:solidFill>
        </p:spPr>
        <p:txBody>
          <a:bodyPr wrap="square" lIns="0" tIns="0" rIns="0" bIns="0" rtlCol="0"/>
          <a:lstStyle/>
          <a:p>
            <a:endParaRPr/>
          </a:p>
        </p:txBody>
      </p:sp>
      <p:sp>
        <p:nvSpPr>
          <p:cNvPr id="8" name="object 8"/>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path>
            </a:pathLst>
          </a:custGeom>
          <a:ln w="28955">
            <a:solidFill>
              <a:srgbClr val="000000"/>
            </a:solidFill>
          </a:ln>
        </p:spPr>
        <p:txBody>
          <a:bodyPr wrap="square" lIns="0" tIns="0" rIns="0" bIns="0" rtlCol="0"/>
          <a:lstStyle/>
          <a:p>
            <a:endParaRPr/>
          </a:p>
        </p:txBody>
      </p:sp>
      <p:sp>
        <p:nvSpPr>
          <p:cNvPr id="9" name="object 9"/>
          <p:cNvSpPr txBox="1"/>
          <p:nvPr/>
        </p:nvSpPr>
        <p:spPr>
          <a:xfrm>
            <a:off x="1077264" y="1658874"/>
            <a:ext cx="9973945" cy="4904105"/>
          </a:xfrm>
          <a:prstGeom prst="rect">
            <a:avLst/>
          </a:prstGeom>
        </p:spPr>
        <p:txBody>
          <a:bodyPr vert="horz" wrap="square" lIns="0" tIns="13335" rIns="0" bIns="0" rtlCol="0">
            <a:spAutoFit/>
          </a:bodyPr>
          <a:lstStyle/>
          <a:p>
            <a:pPr marL="583565" marR="5080" indent="-570865">
              <a:lnSpc>
                <a:spcPct val="100000"/>
              </a:lnSpc>
              <a:spcBef>
                <a:spcPts val="105"/>
              </a:spcBef>
              <a:buFont typeface="Arial"/>
              <a:buChar char="•"/>
              <a:tabLst>
                <a:tab pos="583565" algn="l"/>
                <a:tab pos="584200" algn="l"/>
              </a:tabLst>
            </a:pPr>
            <a:r>
              <a:rPr sz="3200" spc="390" dirty="0">
                <a:latin typeface="Times New Roman"/>
                <a:cs typeface="Times New Roman"/>
              </a:rPr>
              <a:t>Water</a:t>
            </a:r>
            <a:r>
              <a:rPr sz="3200" spc="150" dirty="0">
                <a:latin typeface="Times New Roman"/>
                <a:cs typeface="Times New Roman"/>
              </a:rPr>
              <a:t> </a:t>
            </a:r>
            <a:r>
              <a:rPr sz="3200" spc="100" dirty="0">
                <a:latin typeface="Times New Roman"/>
                <a:cs typeface="Times New Roman"/>
              </a:rPr>
              <a:t>in</a:t>
            </a:r>
            <a:r>
              <a:rPr sz="3200" spc="155" dirty="0">
                <a:latin typeface="Times New Roman"/>
                <a:cs typeface="Times New Roman"/>
              </a:rPr>
              <a:t> </a:t>
            </a:r>
            <a:r>
              <a:rPr sz="3200" spc="405" dirty="0">
                <a:latin typeface="Times New Roman"/>
                <a:cs typeface="Times New Roman"/>
              </a:rPr>
              <a:t>the</a:t>
            </a:r>
            <a:r>
              <a:rPr sz="3200" spc="140" dirty="0">
                <a:latin typeface="Times New Roman"/>
                <a:cs typeface="Times New Roman"/>
              </a:rPr>
              <a:t> </a:t>
            </a:r>
            <a:r>
              <a:rPr sz="3200" spc="355" dirty="0">
                <a:latin typeface="Times New Roman"/>
                <a:cs typeface="Times New Roman"/>
              </a:rPr>
              <a:t>swamp</a:t>
            </a:r>
            <a:r>
              <a:rPr sz="3200" spc="155" dirty="0">
                <a:latin typeface="Times New Roman"/>
                <a:cs typeface="Times New Roman"/>
              </a:rPr>
              <a:t> </a:t>
            </a:r>
            <a:r>
              <a:rPr sz="3200" spc="420" dirty="0">
                <a:latin typeface="Times New Roman"/>
                <a:cs typeface="Times New Roman"/>
              </a:rPr>
              <a:t>averages</a:t>
            </a:r>
            <a:r>
              <a:rPr sz="3200" spc="120" dirty="0">
                <a:latin typeface="Times New Roman"/>
                <a:cs typeface="Times New Roman"/>
              </a:rPr>
              <a:t> </a:t>
            </a:r>
            <a:r>
              <a:rPr sz="3200" spc="415" dirty="0">
                <a:latin typeface="Times New Roman"/>
                <a:cs typeface="Times New Roman"/>
              </a:rPr>
              <a:t>between</a:t>
            </a:r>
            <a:r>
              <a:rPr sz="3200" spc="140" dirty="0">
                <a:latin typeface="Times New Roman"/>
                <a:cs typeface="Times New Roman"/>
              </a:rPr>
              <a:t> </a:t>
            </a:r>
            <a:r>
              <a:rPr sz="3200" spc="330" dirty="0">
                <a:latin typeface="Times New Roman"/>
                <a:cs typeface="Times New Roman"/>
              </a:rPr>
              <a:t>2</a:t>
            </a:r>
            <a:r>
              <a:rPr sz="3200" spc="135" dirty="0">
                <a:latin typeface="Times New Roman"/>
                <a:cs typeface="Times New Roman"/>
              </a:rPr>
              <a:t> </a:t>
            </a:r>
            <a:r>
              <a:rPr sz="3200" spc="335" dirty="0">
                <a:latin typeface="Times New Roman"/>
                <a:cs typeface="Times New Roman"/>
              </a:rPr>
              <a:t>and</a:t>
            </a:r>
            <a:r>
              <a:rPr sz="3200" spc="150" dirty="0">
                <a:latin typeface="Times New Roman"/>
                <a:cs typeface="Times New Roman"/>
              </a:rPr>
              <a:t> </a:t>
            </a:r>
            <a:r>
              <a:rPr sz="3200" spc="465" dirty="0">
                <a:latin typeface="Times New Roman"/>
                <a:cs typeface="Times New Roman"/>
              </a:rPr>
              <a:t>4  </a:t>
            </a:r>
            <a:r>
              <a:rPr sz="3200" spc="430" dirty="0">
                <a:latin typeface="Times New Roman"/>
                <a:cs typeface="Times New Roman"/>
              </a:rPr>
              <a:t>feet </a:t>
            </a:r>
            <a:r>
              <a:rPr sz="3200" spc="350" dirty="0">
                <a:latin typeface="Times New Roman"/>
                <a:cs typeface="Times New Roman"/>
              </a:rPr>
              <a:t>deep, </a:t>
            </a:r>
            <a:r>
              <a:rPr sz="3200" spc="330" dirty="0">
                <a:latin typeface="Times New Roman"/>
                <a:cs typeface="Times New Roman"/>
              </a:rPr>
              <a:t>and </a:t>
            </a:r>
            <a:r>
              <a:rPr sz="3200" spc="445" dirty="0">
                <a:latin typeface="Times New Roman"/>
                <a:cs typeface="Times New Roman"/>
              </a:rPr>
              <a:t>there </a:t>
            </a:r>
            <a:r>
              <a:rPr sz="3200" spc="204" dirty="0">
                <a:latin typeface="Times New Roman"/>
                <a:cs typeface="Times New Roman"/>
              </a:rPr>
              <a:t>is </a:t>
            </a:r>
            <a:r>
              <a:rPr sz="3200" spc="310" dirty="0">
                <a:latin typeface="Times New Roman"/>
                <a:cs typeface="Times New Roman"/>
              </a:rPr>
              <a:t>unstable, </a:t>
            </a:r>
            <a:r>
              <a:rPr sz="3200" spc="350" dirty="0">
                <a:latin typeface="Times New Roman"/>
                <a:cs typeface="Times New Roman"/>
              </a:rPr>
              <a:t>marshy  </a:t>
            </a:r>
            <a:r>
              <a:rPr sz="3200" spc="335" dirty="0">
                <a:latin typeface="Times New Roman"/>
                <a:cs typeface="Times New Roman"/>
              </a:rPr>
              <a:t>ground </a:t>
            </a:r>
            <a:r>
              <a:rPr sz="3200" spc="390" dirty="0">
                <a:latin typeface="Times New Roman"/>
                <a:cs typeface="Times New Roman"/>
              </a:rPr>
              <a:t>beneath</a:t>
            </a:r>
            <a:r>
              <a:rPr sz="3200" spc="-40" dirty="0">
                <a:latin typeface="Times New Roman"/>
                <a:cs typeface="Times New Roman"/>
              </a:rPr>
              <a:t> </a:t>
            </a:r>
            <a:r>
              <a:rPr sz="3200" spc="210" dirty="0">
                <a:latin typeface="Times New Roman"/>
                <a:cs typeface="Times New Roman"/>
              </a:rPr>
              <a:t>it.</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583565" marR="220979" indent="-570865">
              <a:lnSpc>
                <a:spcPct val="100000"/>
              </a:lnSpc>
              <a:buFont typeface="Arial"/>
              <a:buChar char="•"/>
              <a:tabLst>
                <a:tab pos="583565" algn="l"/>
                <a:tab pos="584200" algn="l"/>
              </a:tabLst>
            </a:pPr>
            <a:r>
              <a:rPr sz="3200" spc="340" dirty="0">
                <a:latin typeface="Times New Roman"/>
                <a:cs typeface="Times New Roman"/>
              </a:rPr>
              <a:t>The</a:t>
            </a:r>
            <a:r>
              <a:rPr sz="3200" spc="145" dirty="0">
                <a:latin typeface="Times New Roman"/>
                <a:cs typeface="Times New Roman"/>
              </a:rPr>
              <a:t> </a:t>
            </a:r>
            <a:r>
              <a:rPr sz="3200" spc="345" dirty="0">
                <a:latin typeface="Times New Roman"/>
                <a:cs typeface="Times New Roman"/>
              </a:rPr>
              <a:t>Okefenokee</a:t>
            </a:r>
            <a:r>
              <a:rPr sz="3200" spc="120" dirty="0">
                <a:latin typeface="Times New Roman"/>
                <a:cs typeface="Times New Roman"/>
              </a:rPr>
              <a:t> </a:t>
            </a:r>
            <a:r>
              <a:rPr sz="3200" spc="320" dirty="0">
                <a:latin typeface="Times New Roman"/>
                <a:cs typeface="Times New Roman"/>
              </a:rPr>
              <a:t>Swamp</a:t>
            </a:r>
            <a:r>
              <a:rPr sz="3200" spc="160" dirty="0">
                <a:latin typeface="Times New Roman"/>
                <a:cs typeface="Times New Roman"/>
              </a:rPr>
              <a:t> </a:t>
            </a:r>
            <a:r>
              <a:rPr sz="3200" spc="204" dirty="0">
                <a:latin typeface="Times New Roman"/>
                <a:cs typeface="Times New Roman"/>
              </a:rPr>
              <a:t>is</a:t>
            </a:r>
            <a:r>
              <a:rPr sz="3200" spc="160" dirty="0">
                <a:latin typeface="Times New Roman"/>
                <a:cs typeface="Times New Roman"/>
              </a:rPr>
              <a:t> </a:t>
            </a:r>
            <a:r>
              <a:rPr sz="3200" spc="335" dirty="0">
                <a:latin typeface="Times New Roman"/>
                <a:cs typeface="Times New Roman"/>
              </a:rPr>
              <a:t>home</a:t>
            </a:r>
            <a:r>
              <a:rPr sz="3200" spc="140" dirty="0">
                <a:latin typeface="Times New Roman"/>
                <a:cs typeface="Times New Roman"/>
              </a:rPr>
              <a:t> </a:t>
            </a:r>
            <a:r>
              <a:rPr sz="3200" spc="370" dirty="0">
                <a:latin typeface="Times New Roman"/>
                <a:cs typeface="Times New Roman"/>
              </a:rPr>
              <a:t>to</a:t>
            </a:r>
            <a:r>
              <a:rPr sz="3200" spc="160" dirty="0">
                <a:latin typeface="Times New Roman"/>
                <a:cs typeface="Times New Roman"/>
              </a:rPr>
              <a:t> </a:t>
            </a:r>
            <a:r>
              <a:rPr sz="3200" spc="395" dirty="0">
                <a:latin typeface="Times New Roman"/>
                <a:cs typeface="Times New Roman"/>
              </a:rPr>
              <a:t>more</a:t>
            </a:r>
            <a:r>
              <a:rPr sz="3200" spc="155" dirty="0">
                <a:latin typeface="Times New Roman"/>
                <a:cs typeface="Times New Roman"/>
              </a:rPr>
              <a:t> </a:t>
            </a:r>
            <a:r>
              <a:rPr sz="3200" spc="345" dirty="0">
                <a:latin typeface="Times New Roman"/>
                <a:cs typeface="Times New Roman"/>
              </a:rPr>
              <a:t>than  </a:t>
            </a:r>
            <a:r>
              <a:rPr sz="3200" spc="160" dirty="0">
                <a:latin typeface="Times New Roman"/>
                <a:cs typeface="Times New Roman"/>
              </a:rPr>
              <a:t>1,000 </a:t>
            </a:r>
            <a:r>
              <a:rPr sz="3200" spc="365" dirty="0">
                <a:latin typeface="Times New Roman"/>
                <a:cs typeface="Times New Roman"/>
              </a:rPr>
              <a:t>types </a:t>
            </a:r>
            <a:r>
              <a:rPr sz="3200" spc="300" dirty="0">
                <a:latin typeface="Times New Roman"/>
                <a:cs typeface="Times New Roman"/>
              </a:rPr>
              <a:t>of </a:t>
            </a:r>
            <a:r>
              <a:rPr sz="3200" spc="290" dirty="0">
                <a:latin typeface="Times New Roman"/>
                <a:cs typeface="Times New Roman"/>
              </a:rPr>
              <a:t>plants </a:t>
            </a:r>
            <a:r>
              <a:rPr sz="3200" spc="335" dirty="0">
                <a:latin typeface="Times New Roman"/>
                <a:cs typeface="Times New Roman"/>
              </a:rPr>
              <a:t>and</a:t>
            </a:r>
            <a:r>
              <a:rPr sz="3200" spc="-375" dirty="0">
                <a:latin typeface="Times New Roman"/>
                <a:cs typeface="Times New Roman"/>
              </a:rPr>
              <a:t> </a:t>
            </a:r>
            <a:r>
              <a:rPr sz="3200" spc="240" dirty="0">
                <a:latin typeface="Times New Roman"/>
                <a:cs typeface="Times New Roman"/>
              </a:rPr>
              <a:t>animals.</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583565" marR="630555" indent="-570865">
              <a:lnSpc>
                <a:spcPct val="100000"/>
              </a:lnSpc>
              <a:buFont typeface="Arial"/>
              <a:buChar char="•"/>
              <a:tabLst>
                <a:tab pos="583565" algn="l"/>
                <a:tab pos="584200" algn="l"/>
              </a:tabLst>
            </a:pPr>
            <a:r>
              <a:rPr sz="3200" spc="5" dirty="0">
                <a:latin typeface="Times New Roman"/>
                <a:cs typeface="Times New Roman"/>
              </a:rPr>
              <a:t>In </a:t>
            </a:r>
            <a:r>
              <a:rPr sz="3200" spc="145" dirty="0">
                <a:latin typeface="Times New Roman"/>
                <a:cs typeface="Times New Roman"/>
              </a:rPr>
              <a:t>1937, </a:t>
            </a:r>
            <a:r>
              <a:rPr sz="3200" spc="355" dirty="0">
                <a:latin typeface="Times New Roman"/>
                <a:cs typeface="Times New Roman"/>
              </a:rPr>
              <a:t>President </a:t>
            </a:r>
            <a:r>
              <a:rPr sz="3200" spc="295" dirty="0">
                <a:latin typeface="Times New Roman"/>
                <a:cs typeface="Times New Roman"/>
              </a:rPr>
              <a:t>Roosevelt </a:t>
            </a:r>
            <a:r>
              <a:rPr sz="3200" spc="455" dirty="0">
                <a:latin typeface="Times New Roman"/>
                <a:cs typeface="Times New Roman"/>
              </a:rPr>
              <a:t>created </a:t>
            </a:r>
            <a:r>
              <a:rPr sz="3200" spc="400" dirty="0">
                <a:latin typeface="Times New Roman"/>
                <a:cs typeface="Times New Roman"/>
              </a:rPr>
              <a:t>the  </a:t>
            </a:r>
            <a:r>
              <a:rPr sz="3200" spc="345" dirty="0">
                <a:latin typeface="Times New Roman"/>
                <a:cs typeface="Times New Roman"/>
              </a:rPr>
              <a:t>Okefenokee </a:t>
            </a:r>
            <a:r>
              <a:rPr sz="3200" spc="210" dirty="0">
                <a:latin typeface="Times New Roman"/>
                <a:cs typeface="Times New Roman"/>
              </a:rPr>
              <a:t>National </a:t>
            </a:r>
            <a:r>
              <a:rPr sz="3200" spc="105" dirty="0">
                <a:latin typeface="Times New Roman"/>
                <a:cs typeface="Times New Roman"/>
              </a:rPr>
              <a:t>Wildlife </a:t>
            </a:r>
            <a:r>
              <a:rPr sz="3200" spc="310" dirty="0">
                <a:latin typeface="Times New Roman"/>
                <a:cs typeface="Times New Roman"/>
              </a:rPr>
              <a:t>Refuge, </a:t>
            </a:r>
            <a:r>
              <a:rPr sz="3200" spc="380" dirty="0">
                <a:latin typeface="Times New Roman"/>
                <a:cs typeface="Times New Roman"/>
              </a:rPr>
              <a:t>so</a:t>
            </a:r>
            <a:r>
              <a:rPr sz="3200" spc="-220" dirty="0">
                <a:latin typeface="Times New Roman"/>
                <a:cs typeface="Times New Roman"/>
              </a:rPr>
              <a:t> </a:t>
            </a:r>
            <a:r>
              <a:rPr sz="3200" spc="400" dirty="0">
                <a:latin typeface="Times New Roman"/>
                <a:cs typeface="Times New Roman"/>
              </a:rPr>
              <a:t>the  </a:t>
            </a:r>
            <a:r>
              <a:rPr sz="3200" spc="355" dirty="0">
                <a:latin typeface="Times New Roman"/>
                <a:cs typeface="Times New Roman"/>
              </a:rPr>
              <a:t>swamp </a:t>
            </a:r>
            <a:r>
              <a:rPr sz="3200" spc="204" dirty="0">
                <a:latin typeface="Times New Roman"/>
                <a:cs typeface="Times New Roman"/>
              </a:rPr>
              <a:t>is </a:t>
            </a:r>
            <a:r>
              <a:rPr sz="3200" spc="310" dirty="0">
                <a:latin typeface="Times New Roman"/>
                <a:cs typeface="Times New Roman"/>
              </a:rPr>
              <a:t>now </a:t>
            </a:r>
            <a:r>
              <a:rPr sz="3200" spc="415" dirty="0">
                <a:latin typeface="Times New Roman"/>
                <a:cs typeface="Times New Roman"/>
              </a:rPr>
              <a:t>protected</a:t>
            </a:r>
            <a:r>
              <a:rPr sz="3200" spc="-275" dirty="0">
                <a:latin typeface="Times New Roman"/>
                <a:cs typeface="Times New Roman"/>
              </a:rPr>
              <a:t> </a:t>
            </a:r>
            <a:r>
              <a:rPr sz="3200" spc="225" dirty="0">
                <a:latin typeface="Times New Roman"/>
                <a:cs typeface="Times New Roman"/>
              </a:rPr>
              <a:t>land.</a:t>
            </a:r>
            <a:endParaRPr sz="3200">
              <a:latin typeface="Times New Roman"/>
              <a:cs typeface="Times New Roman"/>
            </a:endParaRPr>
          </a:p>
        </p:txBody>
      </p:sp>
      <p:sp>
        <p:nvSpPr>
          <p:cNvPr id="10" name="object 10"/>
          <p:cNvSpPr/>
          <p:nvPr/>
        </p:nvSpPr>
        <p:spPr>
          <a:xfrm>
            <a:off x="1523" y="120395"/>
            <a:ext cx="12190476" cy="1549907"/>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45721" y="138684"/>
            <a:ext cx="12146278" cy="1461516"/>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65569" y="258572"/>
            <a:ext cx="11915559" cy="1220851"/>
          </a:xfrm>
          <a:prstGeom prst="rect">
            <a:avLst/>
          </a:prstGeom>
          <a:blipFill>
            <a:blip r:embed="rId6" cstate="print"/>
            <a:stretch>
              <a:fillRect/>
            </a:stretch>
          </a:blip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3" y="0"/>
            <a:ext cx="12190730" cy="6844665"/>
          </a:xfrm>
          <a:custGeom>
            <a:avLst/>
            <a:gdLst/>
            <a:ahLst/>
            <a:cxnLst/>
            <a:rect l="l" t="t" r="r" b="b"/>
            <a:pathLst>
              <a:path w="12190730" h="6844665">
                <a:moveTo>
                  <a:pt x="0" y="6844283"/>
                </a:moveTo>
                <a:lnTo>
                  <a:pt x="12190476" y="6844283"/>
                </a:lnTo>
                <a:lnTo>
                  <a:pt x="12190476" y="0"/>
                </a:lnTo>
                <a:lnTo>
                  <a:pt x="0" y="0"/>
                </a:lnTo>
                <a:lnTo>
                  <a:pt x="0" y="6844283"/>
                </a:lnTo>
                <a:close/>
              </a:path>
            </a:pathLst>
          </a:custGeom>
          <a:solidFill>
            <a:srgbClr val="CCF3EF"/>
          </a:solidFill>
        </p:spPr>
        <p:txBody>
          <a:bodyPr wrap="square" lIns="0" tIns="0" rIns="0" bIns="0" rtlCol="0"/>
          <a:lstStyle/>
          <a:p>
            <a:endParaRPr/>
          </a:p>
        </p:txBody>
      </p:sp>
      <p:sp>
        <p:nvSpPr>
          <p:cNvPr id="3" name="object 3"/>
          <p:cNvSpPr/>
          <p:nvPr/>
        </p:nvSpPr>
        <p:spPr>
          <a:xfrm>
            <a:off x="1523" y="6844283"/>
            <a:ext cx="12190730" cy="0"/>
          </a:xfrm>
          <a:custGeom>
            <a:avLst/>
            <a:gdLst/>
            <a:ahLst/>
            <a:cxnLst/>
            <a:rect l="l" t="t" r="r" b="b"/>
            <a:pathLst>
              <a:path w="12190730">
                <a:moveTo>
                  <a:pt x="0" y="0"/>
                </a:moveTo>
                <a:lnTo>
                  <a:pt x="12190476" y="0"/>
                </a:lnTo>
              </a:path>
            </a:pathLst>
          </a:custGeom>
          <a:ln w="12192">
            <a:solidFill>
              <a:srgbClr val="000000"/>
            </a:solidFill>
          </a:ln>
        </p:spPr>
        <p:txBody>
          <a:bodyPr wrap="square" lIns="0" tIns="0" rIns="0" bIns="0" rtlCol="0"/>
          <a:lstStyle/>
          <a:p>
            <a:endParaRPr/>
          </a:p>
        </p:txBody>
      </p:sp>
      <p:sp>
        <p:nvSpPr>
          <p:cNvPr id="4" name="object 4"/>
          <p:cNvSpPr/>
          <p:nvPr/>
        </p:nvSpPr>
        <p:spPr>
          <a:xfrm>
            <a:off x="1523" y="0"/>
            <a:ext cx="0" cy="6844665"/>
          </a:xfrm>
          <a:custGeom>
            <a:avLst/>
            <a:gdLst/>
            <a:ahLst/>
            <a:cxnLst/>
            <a:rect l="l" t="t" r="r" b="b"/>
            <a:pathLst>
              <a:path h="6844665">
                <a:moveTo>
                  <a:pt x="0" y="0"/>
                </a:moveTo>
                <a:lnTo>
                  <a:pt x="0" y="6844283"/>
                </a:lnTo>
              </a:path>
            </a:pathLst>
          </a:custGeom>
          <a:ln w="12192">
            <a:solidFill>
              <a:srgbClr val="000000"/>
            </a:solidFill>
          </a:ln>
        </p:spPr>
        <p:txBody>
          <a:bodyPr wrap="square" lIns="0" tIns="0" rIns="0" bIns="0" rtlCol="0"/>
          <a:lstStyle/>
          <a:p>
            <a:endParaRPr/>
          </a:p>
        </p:txBody>
      </p:sp>
      <p:sp>
        <p:nvSpPr>
          <p:cNvPr id="5" name="object 5"/>
          <p:cNvSpPr/>
          <p:nvPr/>
        </p:nvSpPr>
        <p:spPr>
          <a:xfrm>
            <a:off x="48767" y="896111"/>
            <a:ext cx="7510272" cy="523646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81940" y="1129283"/>
            <a:ext cx="6845300" cy="45720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62890" y="1110233"/>
            <a:ext cx="6884034" cy="4610100"/>
          </a:xfrm>
          <a:custGeom>
            <a:avLst/>
            <a:gdLst/>
            <a:ahLst/>
            <a:cxnLst/>
            <a:rect l="l" t="t" r="r" b="b"/>
            <a:pathLst>
              <a:path w="6884034" h="4610100">
                <a:moveTo>
                  <a:pt x="0" y="4610100"/>
                </a:moveTo>
                <a:lnTo>
                  <a:pt x="6883908" y="4610100"/>
                </a:lnTo>
                <a:lnTo>
                  <a:pt x="6883908" y="0"/>
                </a:lnTo>
                <a:lnTo>
                  <a:pt x="0" y="0"/>
                </a:lnTo>
                <a:lnTo>
                  <a:pt x="0" y="4610100"/>
                </a:lnTo>
                <a:close/>
              </a:path>
            </a:pathLst>
          </a:custGeom>
          <a:ln w="38100">
            <a:solidFill>
              <a:srgbClr val="000000"/>
            </a:solidFill>
          </a:ln>
        </p:spPr>
        <p:txBody>
          <a:bodyPr wrap="square" lIns="0" tIns="0" rIns="0" bIns="0" rtlCol="0"/>
          <a:lstStyle/>
          <a:p>
            <a:endParaRPr/>
          </a:p>
        </p:txBody>
      </p:sp>
      <p:sp>
        <p:nvSpPr>
          <p:cNvPr id="8" name="object 8"/>
          <p:cNvSpPr/>
          <p:nvPr/>
        </p:nvSpPr>
        <p:spPr>
          <a:xfrm>
            <a:off x="7141464" y="42671"/>
            <a:ext cx="5050535" cy="368198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7374635" y="275843"/>
            <a:ext cx="4521708" cy="3017519"/>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7355585" y="256793"/>
            <a:ext cx="4559935" cy="3055620"/>
          </a:xfrm>
          <a:custGeom>
            <a:avLst/>
            <a:gdLst/>
            <a:ahLst/>
            <a:cxnLst/>
            <a:rect l="l" t="t" r="r" b="b"/>
            <a:pathLst>
              <a:path w="4559934" h="3055620">
                <a:moveTo>
                  <a:pt x="0" y="3055619"/>
                </a:moveTo>
                <a:lnTo>
                  <a:pt x="4559808" y="3055619"/>
                </a:lnTo>
                <a:lnTo>
                  <a:pt x="4559808" y="0"/>
                </a:lnTo>
                <a:lnTo>
                  <a:pt x="0" y="0"/>
                </a:lnTo>
                <a:lnTo>
                  <a:pt x="0" y="3055619"/>
                </a:lnTo>
                <a:close/>
              </a:path>
            </a:pathLst>
          </a:custGeom>
          <a:ln w="38100">
            <a:solidFill>
              <a:srgbClr val="000000"/>
            </a:solidFill>
          </a:ln>
        </p:spPr>
        <p:txBody>
          <a:bodyPr wrap="square" lIns="0" tIns="0" rIns="0" bIns="0" rtlCol="0"/>
          <a:lstStyle/>
          <a:p>
            <a:endParaRPr/>
          </a:p>
        </p:txBody>
      </p:sp>
      <p:sp>
        <p:nvSpPr>
          <p:cNvPr id="11" name="object 11"/>
          <p:cNvSpPr/>
          <p:nvPr/>
        </p:nvSpPr>
        <p:spPr>
          <a:xfrm>
            <a:off x="7165847" y="3316223"/>
            <a:ext cx="5026152" cy="3541775"/>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7399019" y="3549396"/>
            <a:ext cx="4523232" cy="3075431"/>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7379969" y="3530346"/>
            <a:ext cx="4561840" cy="3114040"/>
          </a:xfrm>
          <a:custGeom>
            <a:avLst/>
            <a:gdLst/>
            <a:ahLst/>
            <a:cxnLst/>
            <a:rect l="l" t="t" r="r" b="b"/>
            <a:pathLst>
              <a:path w="4561840" h="3114040">
                <a:moveTo>
                  <a:pt x="0" y="3113531"/>
                </a:moveTo>
                <a:lnTo>
                  <a:pt x="4561332" y="3113531"/>
                </a:lnTo>
                <a:lnTo>
                  <a:pt x="4561332" y="0"/>
                </a:lnTo>
                <a:lnTo>
                  <a:pt x="0" y="0"/>
                </a:lnTo>
                <a:lnTo>
                  <a:pt x="0" y="3113531"/>
                </a:lnTo>
                <a:close/>
              </a:path>
            </a:pathLst>
          </a:custGeom>
          <a:ln w="38100">
            <a:solidFill>
              <a:srgbClr val="000000"/>
            </a:solidFill>
          </a:ln>
        </p:spPr>
        <p:txBody>
          <a:bodyPr wrap="square" lIns="0" tIns="0" rIns="0" bIns="0" rtlCol="0"/>
          <a:lstStyle/>
          <a:p>
            <a:endParaRPr/>
          </a:p>
        </p:txBody>
      </p:sp>
      <p:sp>
        <p:nvSpPr>
          <p:cNvPr id="14" name="object 14"/>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8"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191999" y="0"/>
            <a:ext cx="0" cy="6858000"/>
          </a:xfrm>
          <a:custGeom>
            <a:avLst/>
            <a:gdLst/>
            <a:ahLst/>
            <a:cxnLst/>
            <a:rect l="l" t="t" r="r" b="b"/>
            <a:pathLst>
              <a:path h="6858000">
                <a:moveTo>
                  <a:pt x="0" y="6857998"/>
                </a:moveTo>
                <a:lnTo>
                  <a:pt x="0" y="0"/>
                </a:lnTo>
              </a:path>
            </a:pathLst>
          </a:custGeom>
          <a:ln w="12192">
            <a:solidFill>
              <a:srgbClr val="000000"/>
            </a:solidFill>
          </a:ln>
        </p:spPr>
        <p:txBody>
          <a:bodyPr wrap="square" lIns="0" tIns="0" rIns="0" bIns="0" rtlCol="0"/>
          <a:lstStyle/>
          <a:p>
            <a:endParaRPr/>
          </a:p>
        </p:txBody>
      </p:sp>
      <p:sp>
        <p:nvSpPr>
          <p:cNvPr id="4" name="object 4"/>
          <p:cNvSpPr/>
          <p:nvPr/>
        </p:nvSpPr>
        <p:spPr>
          <a:xfrm>
            <a:off x="579119" y="0"/>
            <a:ext cx="11050524" cy="68579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lnTo>
                  <a:pt x="10668000" y="6841996"/>
                </a:lnTo>
                <a:close/>
              </a:path>
            </a:pathLst>
          </a:custGeom>
          <a:solidFill>
            <a:srgbClr val="63ACA6"/>
          </a:solidFill>
        </p:spPr>
        <p:txBody>
          <a:bodyPr wrap="square" lIns="0" tIns="0" rIns="0" bIns="0" rtlCol="0"/>
          <a:lstStyle/>
          <a:p>
            <a:endParaRPr/>
          </a:p>
        </p:txBody>
      </p:sp>
      <p:sp>
        <p:nvSpPr>
          <p:cNvPr id="6" name="object 6"/>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path>
            </a:pathLst>
          </a:custGeom>
          <a:ln w="38100">
            <a:solidFill>
              <a:srgbClr val="000000"/>
            </a:solidFill>
          </a:ln>
        </p:spPr>
        <p:txBody>
          <a:bodyPr wrap="square" lIns="0" tIns="0" rIns="0" bIns="0" rtlCol="0"/>
          <a:lstStyle/>
          <a:p>
            <a:endParaRPr/>
          </a:p>
        </p:txBody>
      </p:sp>
      <p:sp>
        <p:nvSpPr>
          <p:cNvPr id="7" name="object 7"/>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lnTo>
                  <a:pt x="10203180" y="6814563"/>
                </a:lnTo>
                <a:close/>
              </a:path>
            </a:pathLst>
          </a:custGeom>
          <a:solidFill>
            <a:srgbClr val="CCF3EF"/>
          </a:solidFill>
        </p:spPr>
        <p:txBody>
          <a:bodyPr wrap="square" lIns="0" tIns="0" rIns="0" bIns="0" rtlCol="0"/>
          <a:lstStyle/>
          <a:p>
            <a:endParaRPr/>
          </a:p>
        </p:txBody>
      </p:sp>
      <p:sp>
        <p:nvSpPr>
          <p:cNvPr id="8" name="object 8"/>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path>
            </a:pathLst>
          </a:custGeom>
          <a:ln w="28955">
            <a:solidFill>
              <a:srgbClr val="000000"/>
            </a:solidFill>
          </a:ln>
        </p:spPr>
        <p:txBody>
          <a:bodyPr wrap="square" lIns="0" tIns="0" rIns="0" bIns="0" rtlCol="0"/>
          <a:lstStyle/>
          <a:p>
            <a:endParaRPr/>
          </a:p>
        </p:txBody>
      </p:sp>
      <p:sp>
        <p:nvSpPr>
          <p:cNvPr id="9" name="object 9"/>
          <p:cNvSpPr txBox="1"/>
          <p:nvPr/>
        </p:nvSpPr>
        <p:spPr>
          <a:xfrm>
            <a:off x="1077264" y="1658874"/>
            <a:ext cx="9484995" cy="4415790"/>
          </a:xfrm>
          <a:prstGeom prst="rect">
            <a:avLst/>
          </a:prstGeom>
        </p:spPr>
        <p:txBody>
          <a:bodyPr vert="horz" wrap="square" lIns="0" tIns="13335" rIns="0" bIns="0" rtlCol="0">
            <a:spAutoFit/>
          </a:bodyPr>
          <a:lstStyle/>
          <a:p>
            <a:pPr marL="469265" marR="52069" indent="-456565">
              <a:lnSpc>
                <a:spcPct val="100000"/>
              </a:lnSpc>
              <a:spcBef>
                <a:spcPts val="105"/>
              </a:spcBef>
              <a:buFont typeface="Arial"/>
              <a:buChar char="•"/>
              <a:tabLst>
                <a:tab pos="469265" algn="l"/>
                <a:tab pos="469900" algn="l"/>
              </a:tabLst>
            </a:pPr>
            <a:r>
              <a:rPr sz="3200" spc="250" dirty="0">
                <a:latin typeface="Times New Roman"/>
                <a:cs typeface="Times New Roman"/>
              </a:rPr>
              <a:t>Nearly </a:t>
            </a:r>
            <a:r>
              <a:rPr sz="3200" spc="114" dirty="0">
                <a:latin typeface="Times New Roman"/>
                <a:cs typeface="Times New Roman"/>
              </a:rPr>
              <a:t>100 </a:t>
            </a:r>
            <a:r>
              <a:rPr sz="3200" spc="215" dirty="0">
                <a:latin typeface="Times New Roman"/>
                <a:cs typeface="Times New Roman"/>
              </a:rPr>
              <a:t>miles </a:t>
            </a:r>
            <a:r>
              <a:rPr sz="3200" spc="300" dirty="0">
                <a:latin typeface="Times New Roman"/>
                <a:cs typeface="Times New Roman"/>
              </a:rPr>
              <a:t>of </a:t>
            </a:r>
            <a:r>
              <a:rPr sz="3200" spc="400" dirty="0">
                <a:latin typeface="Times New Roman"/>
                <a:cs typeface="Times New Roman"/>
              </a:rPr>
              <a:t>the </a:t>
            </a:r>
            <a:r>
              <a:rPr sz="3200" spc="245" dirty="0">
                <a:latin typeface="Times New Roman"/>
                <a:cs typeface="Times New Roman"/>
              </a:rPr>
              <a:t>Appalachian</a:t>
            </a:r>
            <a:r>
              <a:rPr sz="3200" spc="-330" dirty="0">
                <a:latin typeface="Times New Roman"/>
                <a:cs typeface="Times New Roman"/>
              </a:rPr>
              <a:t> </a:t>
            </a:r>
            <a:r>
              <a:rPr sz="3200" spc="200" dirty="0">
                <a:latin typeface="Times New Roman"/>
                <a:cs typeface="Times New Roman"/>
              </a:rPr>
              <a:t>Mountain  </a:t>
            </a:r>
            <a:r>
              <a:rPr sz="3200" spc="405" dirty="0">
                <a:latin typeface="Times New Roman"/>
                <a:cs typeface="Times New Roman"/>
              </a:rPr>
              <a:t>range </a:t>
            </a:r>
            <a:r>
              <a:rPr sz="3200" spc="370" dirty="0">
                <a:latin typeface="Times New Roman"/>
                <a:cs typeface="Times New Roman"/>
              </a:rPr>
              <a:t>extends </a:t>
            </a:r>
            <a:r>
              <a:rPr sz="3200" spc="240" dirty="0">
                <a:latin typeface="Times New Roman"/>
                <a:cs typeface="Times New Roman"/>
              </a:rPr>
              <a:t>into</a:t>
            </a:r>
            <a:r>
              <a:rPr sz="3200" spc="-335" dirty="0">
                <a:latin typeface="Times New Roman"/>
                <a:cs typeface="Times New Roman"/>
              </a:rPr>
              <a:t> </a:t>
            </a:r>
            <a:r>
              <a:rPr sz="3200" spc="295" dirty="0">
                <a:latin typeface="Times New Roman"/>
                <a:cs typeface="Times New Roman"/>
              </a:rPr>
              <a:t>Georgia.</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583565" marR="5080" indent="-570865">
              <a:lnSpc>
                <a:spcPct val="100000"/>
              </a:lnSpc>
              <a:buFont typeface="Arial"/>
              <a:buChar char="•"/>
              <a:tabLst>
                <a:tab pos="583565" algn="l"/>
                <a:tab pos="584200" algn="l"/>
              </a:tabLst>
            </a:pPr>
            <a:r>
              <a:rPr sz="3200" spc="340" dirty="0">
                <a:latin typeface="Times New Roman"/>
                <a:cs typeface="Times New Roman"/>
              </a:rPr>
              <a:t>The</a:t>
            </a:r>
            <a:r>
              <a:rPr sz="3200" spc="145" dirty="0">
                <a:latin typeface="Times New Roman"/>
                <a:cs typeface="Times New Roman"/>
              </a:rPr>
              <a:t> </a:t>
            </a:r>
            <a:r>
              <a:rPr sz="3200" spc="380" dirty="0">
                <a:latin typeface="Times New Roman"/>
                <a:cs typeface="Times New Roman"/>
              </a:rPr>
              <a:t>southern</a:t>
            </a:r>
            <a:r>
              <a:rPr sz="3200" spc="140" dirty="0">
                <a:latin typeface="Times New Roman"/>
                <a:cs typeface="Times New Roman"/>
              </a:rPr>
              <a:t> </a:t>
            </a:r>
            <a:r>
              <a:rPr sz="3200" spc="355" dirty="0">
                <a:latin typeface="Times New Roman"/>
                <a:cs typeface="Times New Roman"/>
              </a:rPr>
              <a:t>end</a:t>
            </a:r>
            <a:r>
              <a:rPr sz="3200" spc="155" dirty="0">
                <a:latin typeface="Times New Roman"/>
                <a:cs typeface="Times New Roman"/>
              </a:rPr>
              <a:t> </a:t>
            </a:r>
            <a:r>
              <a:rPr sz="3200" spc="300" dirty="0">
                <a:latin typeface="Times New Roman"/>
                <a:cs typeface="Times New Roman"/>
              </a:rPr>
              <a:t>of</a:t>
            </a:r>
            <a:r>
              <a:rPr sz="3200" spc="160" dirty="0">
                <a:latin typeface="Times New Roman"/>
                <a:cs typeface="Times New Roman"/>
              </a:rPr>
              <a:t> </a:t>
            </a:r>
            <a:r>
              <a:rPr sz="3200" spc="400" dirty="0">
                <a:latin typeface="Times New Roman"/>
                <a:cs typeface="Times New Roman"/>
              </a:rPr>
              <a:t>the</a:t>
            </a:r>
            <a:r>
              <a:rPr sz="3200" spc="150" dirty="0">
                <a:latin typeface="Times New Roman"/>
                <a:cs typeface="Times New Roman"/>
              </a:rPr>
              <a:t> </a:t>
            </a:r>
            <a:r>
              <a:rPr sz="3200" spc="280" dirty="0">
                <a:latin typeface="Times New Roman"/>
                <a:cs typeface="Times New Roman"/>
              </a:rPr>
              <a:t>chain</a:t>
            </a:r>
            <a:r>
              <a:rPr sz="3200" spc="170" dirty="0">
                <a:latin typeface="Times New Roman"/>
                <a:cs typeface="Times New Roman"/>
              </a:rPr>
              <a:t> </a:t>
            </a:r>
            <a:r>
              <a:rPr sz="3200" spc="204" dirty="0">
                <a:latin typeface="Times New Roman"/>
                <a:cs typeface="Times New Roman"/>
              </a:rPr>
              <a:t>lies</a:t>
            </a:r>
            <a:r>
              <a:rPr sz="3200" spc="155" dirty="0">
                <a:latin typeface="Times New Roman"/>
                <a:cs typeface="Times New Roman"/>
              </a:rPr>
              <a:t> </a:t>
            </a:r>
            <a:r>
              <a:rPr sz="3200" spc="204" dirty="0">
                <a:latin typeface="Times New Roman"/>
                <a:cs typeface="Times New Roman"/>
              </a:rPr>
              <a:t>within</a:t>
            </a:r>
            <a:r>
              <a:rPr sz="3200" spc="160" dirty="0">
                <a:latin typeface="Times New Roman"/>
                <a:cs typeface="Times New Roman"/>
              </a:rPr>
              <a:t> </a:t>
            </a:r>
            <a:r>
              <a:rPr sz="3200" spc="400" dirty="0">
                <a:latin typeface="Times New Roman"/>
                <a:cs typeface="Times New Roman"/>
              </a:rPr>
              <a:t>the  </a:t>
            </a:r>
            <a:r>
              <a:rPr sz="3200" spc="210" dirty="0">
                <a:latin typeface="Times New Roman"/>
                <a:cs typeface="Times New Roman"/>
              </a:rPr>
              <a:t>Blue </a:t>
            </a:r>
            <a:r>
              <a:rPr sz="3200" spc="225" dirty="0">
                <a:latin typeface="Times New Roman"/>
                <a:cs typeface="Times New Roman"/>
              </a:rPr>
              <a:t>Ridge</a:t>
            </a:r>
            <a:r>
              <a:rPr sz="3200" spc="105" dirty="0">
                <a:latin typeface="Times New Roman"/>
                <a:cs typeface="Times New Roman"/>
              </a:rPr>
              <a:t> </a:t>
            </a:r>
            <a:r>
              <a:rPr sz="3200" spc="300" dirty="0">
                <a:latin typeface="Times New Roman"/>
                <a:cs typeface="Times New Roman"/>
              </a:rPr>
              <a:t>region.</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583565" marR="258445" indent="-570865" algn="just">
              <a:lnSpc>
                <a:spcPct val="100000"/>
              </a:lnSpc>
              <a:buFont typeface="Arial"/>
              <a:buChar char="•"/>
              <a:tabLst>
                <a:tab pos="584200" algn="l"/>
              </a:tabLst>
            </a:pPr>
            <a:r>
              <a:rPr sz="3200" spc="395" dirty="0">
                <a:latin typeface="Times New Roman"/>
                <a:cs typeface="Times New Roman"/>
              </a:rPr>
              <a:t>These</a:t>
            </a:r>
            <a:r>
              <a:rPr sz="3200" spc="130" dirty="0">
                <a:latin typeface="Times New Roman"/>
                <a:cs typeface="Times New Roman"/>
              </a:rPr>
              <a:t> </a:t>
            </a:r>
            <a:r>
              <a:rPr sz="3200" spc="295" dirty="0">
                <a:latin typeface="Times New Roman"/>
                <a:cs typeface="Times New Roman"/>
              </a:rPr>
              <a:t>mountains</a:t>
            </a:r>
            <a:r>
              <a:rPr sz="3200" spc="155" dirty="0">
                <a:latin typeface="Times New Roman"/>
                <a:cs typeface="Times New Roman"/>
              </a:rPr>
              <a:t> </a:t>
            </a:r>
            <a:r>
              <a:rPr sz="3200" spc="480" dirty="0">
                <a:latin typeface="Times New Roman"/>
                <a:cs typeface="Times New Roman"/>
              </a:rPr>
              <a:t>are</a:t>
            </a:r>
            <a:r>
              <a:rPr sz="3200" spc="155" dirty="0">
                <a:latin typeface="Times New Roman"/>
                <a:cs typeface="Times New Roman"/>
              </a:rPr>
              <a:t> </a:t>
            </a:r>
            <a:r>
              <a:rPr sz="3200" spc="280" dirty="0">
                <a:latin typeface="Times New Roman"/>
                <a:cs typeface="Times New Roman"/>
              </a:rPr>
              <a:t>Georgia’s</a:t>
            </a:r>
            <a:r>
              <a:rPr sz="3200" spc="130" dirty="0">
                <a:latin typeface="Times New Roman"/>
                <a:cs typeface="Times New Roman"/>
              </a:rPr>
              <a:t> </a:t>
            </a:r>
            <a:r>
              <a:rPr sz="3200" spc="315" dirty="0">
                <a:latin typeface="Times New Roman"/>
                <a:cs typeface="Times New Roman"/>
              </a:rPr>
              <a:t>highest</a:t>
            </a:r>
            <a:r>
              <a:rPr sz="3200" spc="145" dirty="0">
                <a:latin typeface="Times New Roman"/>
                <a:cs typeface="Times New Roman"/>
              </a:rPr>
              <a:t> </a:t>
            </a:r>
            <a:r>
              <a:rPr sz="3200" spc="335" dirty="0">
                <a:latin typeface="Times New Roman"/>
                <a:cs typeface="Times New Roman"/>
              </a:rPr>
              <a:t>and  </a:t>
            </a:r>
            <a:r>
              <a:rPr sz="3200" spc="450" dirty="0">
                <a:latin typeface="Times New Roman"/>
                <a:cs typeface="Times New Roman"/>
              </a:rPr>
              <a:t>wettest</a:t>
            </a:r>
            <a:r>
              <a:rPr sz="3200" spc="120" dirty="0">
                <a:latin typeface="Times New Roman"/>
                <a:cs typeface="Times New Roman"/>
              </a:rPr>
              <a:t> </a:t>
            </a:r>
            <a:r>
              <a:rPr sz="3200" spc="420" dirty="0">
                <a:latin typeface="Times New Roman"/>
                <a:cs typeface="Times New Roman"/>
              </a:rPr>
              <a:t>areas,</a:t>
            </a:r>
            <a:r>
              <a:rPr sz="3200" spc="140" dirty="0">
                <a:latin typeface="Times New Roman"/>
                <a:cs typeface="Times New Roman"/>
              </a:rPr>
              <a:t> </a:t>
            </a:r>
            <a:r>
              <a:rPr sz="3200" spc="260" dirty="0">
                <a:latin typeface="Times New Roman"/>
                <a:cs typeface="Times New Roman"/>
              </a:rPr>
              <a:t>with</a:t>
            </a:r>
            <a:r>
              <a:rPr sz="3200" spc="160" dirty="0">
                <a:latin typeface="Times New Roman"/>
                <a:cs typeface="Times New Roman"/>
              </a:rPr>
              <a:t> </a:t>
            </a:r>
            <a:r>
              <a:rPr sz="3200" spc="395" dirty="0">
                <a:latin typeface="Times New Roman"/>
                <a:cs typeface="Times New Roman"/>
              </a:rPr>
              <a:t>more</a:t>
            </a:r>
            <a:r>
              <a:rPr sz="3200" spc="160" dirty="0">
                <a:latin typeface="Times New Roman"/>
                <a:cs typeface="Times New Roman"/>
              </a:rPr>
              <a:t> </a:t>
            </a:r>
            <a:r>
              <a:rPr sz="3200" spc="345" dirty="0">
                <a:latin typeface="Times New Roman"/>
                <a:cs typeface="Times New Roman"/>
              </a:rPr>
              <a:t>than</a:t>
            </a:r>
            <a:r>
              <a:rPr sz="3200" spc="165" dirty="0">
                <a:latin typeface="Times New Roman"/>
                <a:cs typeface="Times New Roman"/>
              </a:rPr>
              <a:t> </a:t>
            </a:r>
            <a:r>
              <a:rPr sz="3200" spc="240" dirty="0">
                <a:latin typeface="Times New Roman"/>
                <a:cs typeface="Times New Roman"/>
              </a:rPr>
              <a:t>80</a:t>
            </a:r>
            <a:r>
              <a:rPr sz="3200" spc="160" dirty="0">
                <a:latin typeface="Times New Roman"/>
                <a:cs typeface="Times New Roman"/>
              </a:rPr>
              <a:t> </a:t>
            </a:r>
            <a:r>
              <a:rPr sz="3200" spc="320" dirty="0">
                <a:latin typeface="Times New Roman"/>
                <a:cs typeface="Times New Roman"/>
              </a:rPr>
              <a:t>inches</a:t>
            </a:r>
            <a:r>
              <a:rPr sz="3200" spc="160" dirty="0">
                <a:latin typeface="Times New Roman"/>
                <a:cs typeface="Times New Roman"/>
              </a:rPr>
              <a:t> </a:t>
            </a:r>
            <a:r>
              <a:rPr sz="3200" spc="300" dirty="0">
                <a:latin typeface="Times New Roman"/>
                <a:cs typeface="Times New Roman"/>
              </a:rPr>
              <a:t>of  </a:t>
            </a:r>
            <a:r>
              <a:rPr sz="3200" spc="210" dirty="0">
                <a:latin typeface="Times New Roman"/>
                <a:cs typeface="Times New Roman"/>
              </a:rPr>
              <a:t>rainfall </a:t>
            </a:r>
            <a:r>
              <a:rPr sz="3200" spc="375" dirty="0">
                <a:latin typeface="Times New Roman"/>
                <a:cs typeface="Times New Roman"/>
              </a:rPr>
              <a:t>every</a:t>
            </a:r>
            <a:r>
              <a:rPr sz="3200" spc="85" dirty="0">
                <a:latin typeface="Times New Roman"/>
                <a:cs typeface="Times New Roman"/>
              </a:rPr>
              <a:t> </a:t>
            </a:r>
            <a:r>
              <a:rPr sz="3200" spc="370" dirty="0">
                <a:latin typeface="Times New Roman"/>
                <a:cs typeface="Times New Roman"/>
              </a:rPr>
              <a:t>year.</a:t>
            </a:r>
            <a:endParaRPr sz="3200">
              <a:latin typeface="Times New Roman"/>
              <a:cs typeface="Times New Roman"/>
            </a:endParaRPr>
          </a:p>
        </p:txBody>
      </p:sp>
      <p:sp>
        <p:nvSpPr>
          <p:cNvPr id="10" name="object 10"/>
          <p:cNvSpPr/>
          <p:nvPr/>
        </p:nvSpPr>
        <p:spPr>
          <a:xfrm>
            <a:off x="326136" y="103631"/>
            <a:ext cx="11559540" cy="1566672"/>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370331" y="121920"/>
            <a:ext cx="11471148" cy="1478279"/>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490804" y="242315"/>
            <a:ext cx="11230406" cy="1237106"/>
          </a:xfrm>
          <a:prstGeom prst="rect">
            <a:avLst/>
          </a:prstGeom>
          <a:blipFill>
            <a:blip r:embed="rId6" cstate="print"/>
            <a:stretch>
              <a:fillRect/>
            </a:stretch>
          </a:blip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35934" y="85918"/>
            <a:ext cx="1101090" cy="1116965"/>
          </a:xfrm>
          <a:custGeom>
            <a:avLst/>
            <a:gdLst/>
            <a:ahLst/>
            <a:cxnLst/>
            <a:rect l="l" t="t" r="r" b="b"/>
            <a:pathLst>
              <a:path w="1101089" h="1116965">
                <a:moveTo>
                  <a:pt x="220164" y="242122"/>
                </a:moveTo>
                <a:lnTo>
                  <a:pt x="259391" y="203580"/>
                </a:lnTo>
                <a:lnTo>
                  <a:pt x="300079" y="168232"/>
                </a:lnTo>
                <a:lnTo>
                  <a:pt x="341994" y="136123"/>
                </a:lnTo>
                <a:lnTo>
                  <a:pt x="384906" y="107295"/>
                </a:lnTo>
                <a:lnTo>
                  <a:pt x="428584" y="81791"/>
                </a:lnTo>
                <a:lnTo>
                  <a:pt x="472796" y="59656"/>
                </a:lnTo>
                <a:lnTo>
                  <a:pt x="517310" y="40932"/>
                </a:lnTo>
                <a:lnTo>
                  <a:pt x="561897" y="25663"/>
                </a:lnTo>
                <a:lnTo>
                  <a:pt x="606324" y="13891"/>
                </a:lnTo>
                <a:lnTo>
                  <a:pt x="650360" y="5662"/>
                </a:lnTo>
                <a:lnTo>
                  <a:pt x="693774" y="1017"/>
                </a:lnTo>
                <a:lnTo>
                  <a:pt x="736334" y="0"/>
                </a:lnTo>
                <a:lnTo>
                  <a:pt x="777809" y="2654"/>
                </a:lnTo>
                <a:lnTo>
                  <a:pt x="817968" y="9023"/>
                </a:lnTo>
                <a:lnTo>
                  <a:pt x="856580" y="19150"/>
                </a:lnTo>
                <a:lnTo>
                  <a:pt x="893413" y="33078"/>
                </a:lnTo>
                <a:lnTo>
                  <a:pt x="928236" y="50851"/>
                </a:lnTo>
                <a:lnTo>
                  <a:pt x="960818" y="72512"/>
                </a:lnTo>
                <a:lnTo>
                  <a:pt x="990927" y="98104"/>
                </a:lnTo>
                <a:lnTo>
                  <a:pt x="1017803" y="127075"/>
                </a:lnTo>
                <a:lnTo>
                  <a:pt x="1040862" y="158688"/>
                </a:lnTo>
                <a:lnTo>
                  <a:pt x="1060136" y="192710"/>
                </a:lnTo>
                <a:lnTo>
                  <a:pt x="1075659" y="228907"/>
                </a:lnTo>
                <a:lnTo>
                  <a:pt x="1087463" y="267047"/>
                </a:lnTo>
                <a:lnTo>
                  <a:pt x="1095582" y="306896"/>
                </a:lnTo>
                <a:lnTo>
                  <a:pt x="1100048" y="348222"/>
                </a:lnTo>
                <a:lnTo>
                  <a:pt x="1100894" y="390791"/>
                </a:lnTo>
                <a:lnTo>
                  <a:pt x="1098153" y="434371"/>
                </a:lnTo>
                <a:lnTo>
                  <a:pt x="1091858" y="478727"/>
                </a:lnTo>
                <a:lnTo>
                  <a:pt x="1082042" y="523628"/>
                </a:lnTo>
                <a:lnTo>
                  <a:pt x="1068737" y="568840"/>
                </a:lnTo>
                <a:lnTo>
                  <a:pt x="1051976" y="614130"/>
                </a:lnTo>
                <a:lnTo>
                  <a:pt x="1031794" y="659265"/>
                </a:lnTo>
                <a:lnTo>
                  <a:pt x="1008221" y="704012"/>
                </a:lnTo>
                <a:lnTo>
                  <a:pt x="981291" y="748137"/>
                </a:lnTo>
                <a:lnTo>
                  <a:pt x="951038" y="791408"/>
                </a:lnTo>
                <a:lnTo>
                  <a:pt x="917493" y="833592"/>
                </a:lnTo>
                <a:lnTo>
                  <a:pt x="880691" y="874455"/>
                </a:lnTo>
                <a:lnTo>
                  <a:pt x="841481" y="912998"/>
                </a:lnTo>
                <a:lnTo>
                  <a:pt x="800808" y="948345"/>
                </a:lnTo>
                <a:lnTo>
                  <a:pt x="758903" y="980455"/>
                </a:lnTo>
                <a:lnTo>
                  <a:pt x="715999" y="1009283"/>
                </a:lnTo>
                <a:lnTo>
                  <a:pt x="672325" y="1034786"/>
                </a:lnTo>
                <a:lnTo>
                  <a:pt x="628115" y="1056922"/>
                </a:lnTo>
                <a:lnTo>
                  <a:pt x="583600" y="1075646"/>
                </a:lnTo>
                <a:lnTo>
                  <a:pt x="539011" y="1090915"/>
                </a:lnTo>
                <a:lnTo>
                  <a:pt x="494581" y="1102686"/>
                </a:lnTo>
                <a:lnTo>
                  <a:pt x="450540" y="1110916"/>
                </a:lnTo>
                <a:lnTo>
                  <a:pt x="407120" y="1115561"/>
                </a:lnTo>
                <a:lnTo>
                  <a:pt x="364553" y="1116578"/>
                </a:lnTo>
                <a:lnTo>
                  <a:pt x="323071" y="1113924"/>
                </a:lnTo>
                <a:lnTo>
                  <a:pt x="282906" y="1107555"/>
                </a:lnTo>
                <a:lnTo>
                  <a:pt x="244288" y="1097428"/>
                </a:lnTo>
                <a:lnTo>
                  <a:pt x="207449" y="1083499"/>
                </a:lnTo>
                <a:lnTo>
                  <a:pt x="172622" y="1065726"/>
                </a:lnTo>
                <a:lnTo>
                  <a:pt x="140038" y="1044065"/>
                </a:lnTo>
                <a:lnTo>
                  <a:pt x="109928" y="1018473"/>
                </a:lnTo>
                <a:lnTo>
                  <a:pt x="83053" y="989502"/>
                </a:lnTo>
                <a:lnTo>
                  <a:pt x="59997" y="957889"/>
                </a:lnTo>
                <a:lnTo>
                  <a:pt x="40727" y="923868"/>
                </a:lnTo>
                <a:lnTo>
                  <a:pt x="25209" y="887671"/>
                </a:lnTo>
                <a:lnTo>
                  <a:pt x="13411" y="849531"/>
                </a:lnTo>
                <a:lnTo>
                  <a:pt x="5298" y="809681"/>
                </a:lnTo>
                <a:lnTo>
                  <a:pt x="839" y="768355"/>
                </a:lnTo>
                <a:lnTo>
                  <a:pt x="0" y="725786"/>
                </a:lnTo>
                <a:lnTo>
                  <a:pt x="2746" y="682207"/>
                </a:lnTo>
                <a:lnTo>
                  <a:pt x="9047" y="637850"/>
                </a:lnTo>
                <a:lnTo>
                  <a:pt x="18867" y="592949"/>
                </a:lnTo>
                <a:lnTo>
                  <a:pt x="32174" y="547737"/>
                </a:lnTo>
                <a:lnTo>
                  <a:pt x="48934" y="502447"/>
                </a:lnTo>
                <a:lnTo>
                  <a:pt x="69115" y="457312"/>
                </a:lnTo>
                <a:lnTo>
                  <a:pt x="92684" y="412566"/>
                </a:lnTo>
                <a:lnTo>
                  <a:pt x="119606" y="368440"/>
                </a:lnTo>
                <a:lnTo>
                  <a:pt x="149849" y="325169"/>
                </a:lnTo>
                <a:lnTo>
                  <a:pt x="183379" y="282985"/>
                </a:lnTo>
                <a:lnTo>
                  <a:pt x="220164" y="242122"/>
                </a:lnTo>
                <a:close/>
              </a:path>
            </a:pathLst>
          </a:custGeom>
          <a:ln w="57150">
            <a:solidFill>
              <a:srgbClr val="7E5F00"/>
            </a:solidFill>
          </a:ln>
        </p:spPr>
        <p:txBody>
          <a:bodyPr wrap="square" lIns="0" tIns="0" rIns="0" bIns="0" rtlCol="0"/>
          <a:lstStyle/>
          <a:p>
            <a:endParaRPr/>
          </a:p>
        </p:txBody>
      </p:sp>
      <p:sp>
        <p:nvSpPr>
          <p:cNvPr id="3" name="object 3"/>
          <p:cNvSpPr txBox="1">
            <a:spLocks noGrp="1"/>
          </p:cNvSpPr>
          <p:nvPr>
            <p:ph type="title"/>
          </p:nvPr>
        </p:nvSpPr>
        <p:spPr>
          <a:xfrm>
            <a:off x="4380738" y="353059"/>
            <a:ext cx="1610360" cy="574040"/>
          </a:xfrm>
          <a:prstGeom prst="rect">
            <a:avLst/>
          </a:prstGeom>
        </p:spPr>
        <p:txBody>
          <a:bodyPr vert="horz" wrap="square" lIns="0" tIns="12700" rIns="0" bIns="0" rtlCol="0">
            <a:spAutoFit/>
          </a:bodyPr>
          <a:lstStyle/>
          <a:p>
            <a:pPr marL="173990" marR="5080" indent="-161925">
              <a:lnSpc>
                <a:spcPct val="100000"/>
              </a:lnSpc>
              <a:spcBef>
                <a:spcPts val="100"/>
              </a:spcBef>
            </a:pPr>
            <a:r>
              <a:rPr sz="1800" spc="285" dirty="0"/>
              <a:t>Appalachian  </a:t>
            </a:r>
            <a:r>
              <a:rPr sz="1800" spc="265" dirty="0"/>
              <a:t>ftountains</a:t>
            </a:r>
            <a:endParaRPr sz="1800"/>
          </a:p>
        </p:txBody>
      </p:sp>
      <p:sp>
        <p:nvSpPr>
          <p:cNvPr id="4" name="object 4"/>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3" y="0"/>
            <a:ext cx="12190730" cy="6844665"/>
          </a:xfrm>
          <a:custGeom>
            <a:avLst/>
            <a:gdLst/>
            <a:ahLst/>
            <a:cxnLst/>
            <a:rect l="l" t="t" r="r" b="b"/>
            <a:pathLst>
              <a:path w="12190730" h="6844665">
                <a:moveTo>
                  <a:pt x="0" y="6844283"/>
                </a:moveTo>
                <a:lnTo>
                  <a:pt x="12190476" y="6844283"/>
                </a:lnTo>
                <a:lnTo>
                  <a:pt x="12190476" y="0"/>
                </a:lnTo>
                <a:lnTo>
                  <a:pt x="0" y="0"/>
                </a:lnTo>
                <a:lnTo>
                  <a:pt x="0" y="6844283"/>
                </a:lnTo>
                <a:close/>
              </a:path>
            </a:pathLst>
          </a:custGeom>
          <a:solidFill>
            <a:srgbClr val="CCF3EF"/>
          </a:solidFill>
        </p:spPr>
        <p:txBody>
          <a:bodyPr wrap="square" lIns="0" tIns="0" rIns="0" bIns="0" rtlCol="0"/>
          <a:lstStyle/>
          <a:p>
            <a:endParaRPr/>
          </a:p>
        </p:txBody>
      </p:sp>
      <p:sp>
        <p:nvSpPr>
          <p:cNvPr id="3" name="object 3"/>
          <p:cNvSpPr/>
          <p:nvPr/>
        </p:nvSpPr>
        <p:spPr>
          <a:xfrm>
            <a:off x="1523" y="6844283"/>
            <a:ext cx="12190730" cy="0"/>
          </a:xfrm>
          <a:custGeom>
            <a:avLst/>
            <a:gdLst/>
            <a:ahLst/>
            <a:cxnLst/>
            <a:rect l="l" t="t" r="r" b="b"/>
            <a:pathLst>
              <a:path w="12190730">
                <a:moveTo>
                  <a:pt x="0" y="0"/>
                </a:moveTo>
                <a:lnTo>
                  <a:pt x="12190476" y="0"/>
                </a:lnTo>
              </a:path>
            </a:pathLst>
          </a:custGeom>
          <a:ln w="12192">
            <a:solidFill>
              <a:srgbClr val="000000"/>
            </a:solidFill>
          </a:ln>
        </p:spPr>
        <p:txBody>
          <a:bodyPr wrap="square" lIns="0" tIns="0" rIns="0" bIns="0" rtlCol="0"/>
          <a:lstStyle/>
          <a:p>
            <a:endParaRPr/>
          </a:p>
        </p:txBody>
      </p:sp>
      <p:sp>
        <p:nvSpPr>
          <p:cNvPr id="4" name="object 4"/>
          <p:cNvSpPr/>
          <p:nvPr/>
        </p:nvSpPr>
        <p:spPr>
          <a:xfrm>
            <a:off x="1523" y="0"/>
            <a:ext cx="0" cy="6844665"/>
          </a:xfrm>
          <a:custGeom>
            <a:avLst/>
            <a:gdLst/>
            <a:ahLst/>
            <a:cxnLst/>
            <a:rect l="l" t="t" r="r" b="b"/>
            <a:pathLst>
              <a:path h="6844665">
                <a:moveTo>
                  <a:pt x="0" y="0"/>
                </a:moveTo>
                <a:lnTo>
                  <a:pt x="0" y="6844283"/>
                </a:lnTo>
              </a:path>
            </a:pathLst>
          </a:custGeom>
          <a:ln w="12192">
            <a:solidFill>
              <a:srgbClr val="000000"/>
            </a:solidFill>
          </a:ln>
        </p:spPr>
        <p:txBody>
          <a:bodyPr wrap="square" lIns="0" tIns="0" rIns="0" bIns="0" rtlCol="0"/>
          <a:lstStyle/>
          <a:p>
            <a:endParaRPr/>
          </a:p>
        </p:txBody>
      </p:sp>
      <p:sp>
        <p:nvSpPr>
          <p:cNvPr id="5" name="object 5"/>
          <p:cNvSpPr/>
          <p:nvPr/>
        </p:nvSpPr>
        <p:spPr>
          <a:xfrm>
            <a:off x="163068" y="76200"/>
            <a:ext cx="8772144" cy="523646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396240" y="309372"/>
            <a:ext cx="8107680" cy="45720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377190" y="290322"/>
            <a:ext cx="8145780" cy="4610100"/>
          </a:xfrm>
          <a:custGeom>
            <a:avLst/>
            <a:gdLst/>
            <a:ahLst/>
            <a:cxnLst/>
            <a:rect l="l" t="t" r="r" b="b"/>
            <a:pathLst>
              <a:path w="8145780" h="4610100">
                <a:moveTo>
                  <a:pt x="0" y="4610100"/>
                </a:moveTo>
                <a:lnTo>
                  <a:pt x="8145780" y="4610100"/>
                </a:lnTo>
                <a:lnTo>
                  <a:pt x="8145780" y="0"/>
                </a:lnTo>
                <a:lnTo>
                  <a:pt x="0" y="0"/>
                </a:lnTo>
                <a:lnTo>
                  <a:pt x="0" y="4610100"/>
                </a:lnTo>
                <a:close/>
              </a:path>
            </a:pathLst>
          </a:custGeom>
          <a:ln w="38100">
            <a:solidFill>
              <a:srgbClr val="000000"/>
            </a:solidFill>
          </a:ln>
        </p:spPr>
        <p:txBody>
          <a:bodyPr wrap="square" lIns="0" tIns="0" rIns="0" bIns="0" rtlCol="0"/>
          <a:lstStyle/>
          <a:p>
            <a:endParaRPr/>
          </a:p>
        </p:txBody>
      </p:sp>
      <p:sp>
        <p:nvSpPr>
          <p:cNvPr id="8" name="object 8"/>
          <p:cNvSpPr/>
          <p:nvPr/>
        </p:nvSpPr>
        <p:spPr>
          <a:xfrm>
            <a:off x="7318247" y="2734055"/>
            <a:ext cx="4873752" cy="412394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7551419" y="2967227"/>
            <a:ext cx="4422648" cy="3657600"/>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7532369" y="2948177"/>
            <a:ext cx="4460875" cy="3695700"/>
          </a:xfrm>
          <a:custGeom>
            <a:avLst/>
            <a:gdLst/>
            <a:ahLst/>
            <a:cxnLst/>
            <a:rect l="l" t="t" r="r" b="b"/>
            <a:pathLst>
              <a:path w="4460875" h="3695700">
                <a:moveTo>
                  <a:pt x="0" y="3695700"/>
                </a:moveTo>
                <a:lnTo>
                  <a:pt x="4460748" y="3695700"/>
                </a:lnTo>
                <a:lnTo>
                  <a:pt x="4460748" y="0"/>
                </a:lnTo>
                <a:lnTo>
                  <a:pt x="0" y="0"/>
                </a:lnTo>
                <a:lnTo>
                  <a:pt x="0" y="3695700"/>
                </a:lnTo>
                <a:close/>
              </a:path>
            </a:pathLst>
          </a:custGeom>
          <a:ln w="38100">
            <a:solidFill>
              <a:srgbClr val="000000"/>
            </a:solidFill>
          </a:ln>
        </p:spPr>
        <p:txBody>
          <a:bodyPr wrap="square" lIns="0" tIns="0" rIns="0" bIns="0" rtlCol="0"/>
          <a:lstStyle/>
          <a:p>
            <a:endParaRPr/>
          </a:p>
        </p:txBody>
      </p:sp>
      <p:sp>
        <p:nvSpPr>
          <p:cNvPr id="11" name="object 11"/>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8"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191999" y="0"/>
            <a:ext cx="0" cy="6858000"/>
          </a:xfrm>
          <a:custGeom>
            <a:avLst/>
            <a:gdLst/>
            <a:ahLst/>
            <a:cxnLst/>
            <a:rect l="l" t="t" r="r" b="b"/>
            <a:pathLst>
              <a:path h="6858000">
                <a:moveTo>
                  <a:pt x="0" y="6857998"/>
                </a:moveTo>
                <a:lnTo>
                  <a:pt x="0" y="0"/>
                </a:lnTo>
              </a:path>
            </a:pathLst>
          </a:custGeom>
          <a:ln w="12192">
            <a:solidFill>
              <a:srgbClr val="000000"/>
            </a:solidFill>
          </a:ln>
        </p:spPr>
        <p:txBody>
          <a:bodyPr wrap="square" lIns="0" tIns="0" rIns="0" bIns="0" rtlCol="0"/>
          <a:lstStyle/>
          <a:p>
            <a:endParaRPr/>
          </a:p>
        </p:txBody>
      </p:sp>
      <p:sp>
        <p:nvSpPr>
          <p:cNvPr id="4" name="object 4"/>
          <p:cNvSpPr/>
          <p:nvPr/>
        </p:nvSpPr>
        <p:spPr>
          <a:xfrm>
            <a:off x="579119" y="0"/>
            <a:ext cx="11050524" cy="68579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lnTo>
                  <a:pt x="10668000" y="6841996"/>
                </a:lnTo>
                <a:close/>
              </a:path>
            </a:pathLst>
          </a:custGeom>
          <a:solidFill>
            <a:srgbClr val="63ACA6"/>
          </a:solidFill>
        </p:spPr>
        <p:txBody>
          <a:bodyPr wrap="square" lIns="0" tIns="0" rIns="0" bIns="0" rtlCol="0"/>
          <a:lstStyle/>
          <a:p>
            <a:endParaRPr/>
          </a:p>
        </p:txBody>
      </p:sp>
      <p:sp>
        <p:nvSpPr>
          <p:cNvPr id="6" name="object 6"/>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path>
            </a:pathLst>
          </a:custGeom>
          <a:ln w="38100">
            <a:solidFill>
              <a:srgbClr val="000000"/>
            </a:solidFill>
          </a:ln>
        </p:spPr>
        <p:txBody>
          <a:bodyPr wrap="square" lIns="0" tIns="0" rIns="0" bIns="0" rtlCol="0"/>
          <a:lstStyle/>
          <a:p>
            <a:endParaRPr/>
          </a:p>
        </p:txBody>
      </p:sp>
      <p:sp>
        <p:nvSpPr>
          <p:cNvPr id="7" name="object 7"/>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lnTo>
                  <a:pt x="10203180" y="6814563"/>
                </a:lnTo>
                <a:close/>
              </a:path>
            </a:pathLst>
          </a:custGeom>
          <a:solidFill>
            <a:srgbClr val="CCF3EF"/>
          </a:solidFill>
        </p:spPr>
        <p:txBody>
          <a:bodyPr wrap="square" lIns="0" tIns="0" rIns="0" bIns="0" rtlCol="0"/>
          <a:lstStyle/>
          <a:p>
            <a:endParaRPr/>
          </a:p>
        </p:txBody>
      </p:sp>
      <p:sp>
        <p:nvSpPr>
          <p:cNvPr id="8" name="object 8"/>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path>
            </a:pathLst>
          </a:custGeom>
          <a:ln w="28955">
            <a:solidFill>
              <a:srgbClr val="000000"/>
            </a:solidFill>
          </a:ln>
        </p:spPr>
        <p:txBody>
          <a:bodyPr wrap="square" lIns="0" tIns="0" rIns="0" bIns="0" rtlCol="0"/>
          <a:lstStyle/>
          <a:p>
            <a:endParaRPr/>
          </a:p>
        </p:txBody>
      </p:sp>
      <p:sp>
        <p:nvSpPr>
          <p:cNvPr id="9" name="object 9"/>
          <p:cNvSpPr txBox="1"/>
          <p:nvPr/>
        </p:nvSpPr>
        <p:spPr>
          <a:xfrm>
            <a:off x="1077264" y="1658874"/>
            <a:ext cx="9890125" cy="3440429"/>
          </a:xfrm>
          <a:prstGeom prst="rect">
            <a:avLst/>
          </a:prstGeom>
        </p:spPr>
        <p:txBody>
          <a:bodyPr vert="horz" wrap="square" lIns="0" tIns="13335" rIns="0" bIns="0" rtlCol="0">
            <a:spAutoFit/>
          </a:bodyPr>
          <a:lstStyle/>
          <a:p>
            <a:pPr marL="469265" marR="66675" indent="-456565" algn="just">
              <a:lnSpc>
                <a:spcPct val="100000"/>
              </a:lnSpc>
              <a:spcBef>
                <a:spcPts val="105"/>
              </a:spcBef>
              <a:buFont typeface="Arial"/>
              <a:buChar char="•"/>
              <a:tabLst>
                <a:tab pos="469900" algn="l"/>
              </a:tabLst>
            </a:pPr>
            <a:r>
              <a:rPr sz="3200" spc="5" dirty="0">
                <a:latin typeface="Times New Roman"/>
                <a:cs typeface="Times New Roman"/>
              </a:rPr>
              <a:t>In </a:t>
            </a:r>
            <a:r>
              <a:rPr sz="3200" spc="170" dirty="0">
                <a:latin typeface="Times New Roman"/>
                <a:cs typeface="Times New Roman"/>
              </a:rPr>
              <a:t>1828, </a:t>
            </a:r>
            <a:r>
              <a:rPr sz="3200" spc="204" dirty="0">
                <a:latin typeface="Times New Roman"/>
                <a:cs typeface="Times New Roman"/>
              </a:rPr>
              <a:t>gold </a:t>
            </a:r>
            <a:r>
              <a:rPr sz="3200" spc="420" dirty="0">
                <a:latin typeface="Times New Roman"/>
                <a:cs typeface="Times New Roman"/>
              </a:rPr>
              <a:t>was </a:t>
            </a:r>
            <a:r>
              <a:rPr sz="3200" spc="350" dirty="0">
                <a:latin typeface="Times New Roman"/>
                <a:cs typeface="Times New Roman"/>
              </a:rPr>
              <a:t>discovered </a:t>
            </a:r>
            <a:r>
              <a:rPr sz="3200" spc="105" dirty="0">
                <a:latin typeface="Times New Roman"/>
                <a:cs typeface="Times New Roman"/>
              </a:rPr>
              <a:t>in </a:t>
            </a:r>
            <a:r>
              <a:rPr sz="3200" spc="280" dirty="0">
                <a:latin typeface="Times New Roman"/>
                <a:cs typeface="Times New Roman"/>
              </a:rPr>
              <a:t>this </a:t>
            </a:r>
            <a:r>
              <a:rPr sz="3200" spc="465" dirty="0">
                <a:latin typeface="Times New Roman"/>
                <a:cs typeface="Times New Roman"/>
              </a:rPr>
              <a:t>area</a:t>
            </a:r>
            <a:r>
              <a:rPr sz="3200" spc="-415" dirty="0">
                <a:latin typeface="Times New Roman"/>
                <a:cs typeface="Times New Roman"/>
              </a:rPr>
              <a:t> </a:t>
            </a:r>
            <a:r>
              <a:rPr sz="3200" spc="300" dirty="0">
                <a:latin typeface="Times New Roman"/>
                <a:cs typeface="Times New Roman"/>
              </a:rPr>
              <a:t>of </a:t>
            </a:r>
            <a:r>
              <a:rPr sz="3200" spc="400" dirty="0">
                <a:latin typeface="Times New Roman"/>
                <a:cs typeface="Times New Roman"/>
              </a:rPr>
              <a:t>the  </a:t>
            </a:r>
            <a:r>
              <a:rPr sz="3200" spc="275" dirty="0">
                <a:latin typeface="Times New Roman"/>
                <a:cs typeface="Times New Roman"/>
              </a:rPr>
              <a:t>mountain</a:t>
            </a:r>
            <a:r>
              <a:rPr sz="3200" spc="155" dirty="0">
                <a:latin typeface="Times New Roman"/>
                <a:cs typeface="Times New Roman"/>
              </a:rPr>
              <a:t> </a:t>
            </a:r>
            <a:r>
              <a:rPr sz="3200" spc="405" dirty="0">
                <a:latin typeface="Times New Roman"/>
                <a:cs typeface="Times New Roman"/>
              </a:rPr>
              <a:t>range</a:t>
            </a:r>
            <a:r>
              <a:rPr sz="3200" spc="160" dirty="0">
                <a:latin typeface="Times New Roman"/>
                <a:cs typeface="Times New Roman"/>
              </a:rPr>
              <a:t> </a:t>
            </a:r>
            <a:r>
              <a:rPr sz="3200" spc="335" dirty="0">
                <a:latin typeface="Times New Roman"/>
                <a:cs typeface="Times New Roman"/>
              </a:rPr>
              <a:t>and</a:t>
            </a:r>
            <a:r>
              <a:rPr sz="3200" spc="145" dirty="0">
                <a:latin typeface="Times New Roman"/>
                <a:cs typeface="Times New Roman"/>
              </a:rPr>
              <a:t> </a:t>
            </a:r>
            <a:r>
              <a:rPr sz="3200" spc="330" dirty="0">
                <a:latin typeface="Times New Roman"/>
                <a:cs typeface="Times New Roman"/>
              </a:rPr>
              <a:t>put</a:t>
            </a:r>
            <a:r>
              <a:rPr sz="3200" spc="160" dirty="0">
                <a:latin typeface="Times New Roman"/>
                <a:cs typeface="Times New Roman"/>
              </a:rPr>
              <a:t> </a:t>
            </a:r>
            <a:r>
              <a:rPr sz="3200" spc="400" dirty="0">
                <a:latin typeface="Times New Roman"/>
                <a:cs typeface="Times New Roman"/>
              </a:rPr>
              <a:t>the</a:t>
            </a:r>
            <a:r>
              <a:rPr sz="3200" spc="145" dirty="0">
                <a:latin typeface="Times New Roman"/>
                <a:cs typeface="Times New Roman"/>
              </a:rPr>
              <a:t> </a:t>
            </a:r>
            <a:r>
              <a:rPr sz="3200" spc="345" dirty="0">
                <a:latin typeface="Times New Roman"/>
                <a:cs typeface="Times New Roman"/>
              </a:rPr>
              <a:t>town</a:t>
            </a:r>
            <a:r>
              <a:rPr sz="3200" spc="155" dirty="0">
                <a:latin typeface="Times New Roman"/>
                <a:cs typeface="Times New Roman"/>
              </a:rPr>
              <a:t> </a:t>
            </a:r>
            <a:r>
              <a:rPr sz="3200" spc="300" dirty="0">
                <a:latin typeface="Times New Roman"/>
                <a:cs typeface="Times New Roman"/>
              </a:rPr>
              <a:t>of</a:t>
            </a:r>
            <a:r>
              <a:rPr sz="3200" spc="140" dirty="0">
                <a:latin typeface="Times New Roman"/>
                <a:cs typeface="Times New Roman"/>
              </a:rPr>
              <a:t> </a:t>
            </a:r>
            <a:r>
              <a:rPr sz="3200" spc="270" dirty="0">
                <a:latin typeface="Times New Roman"/>
                <a:cs typeface="Times New Roman"/>
              </a:rPr>
              <a:t>Dahlonega  </a:t>
            </a:r>
            <a:r>
              <a:rPr sz="3200" spc="280" dirty="0">
                <a:latin typeface="Times New Roman"/>
                <a:cs typeface="Times New Roman"/>
              </a:rPr>
              <a:t>on </a:t>
            </a:r>
            <a:r>
              <a:rPr sz="3200" spc="400" dirty="0">
                <a:latin typeface="Times New Roman"/>
                <a:cs typeface="Times New Roman"/>
              </a:rPr>
              <a:t>the</a:t>
            </a:r>
            <a:r>
              <a:rPr sz="3200" spc="20" dirty="0">
                <a:latin typeface="Times New Roman"/>
                <a:cs typeface="Times New Roman"/>
              </a:rPr>
              <a:t> </a:t>
            </a:r>
            <a:r>
              <a:rPr sz="3200" spc="295" dirty="0">
                <a:latin typeface="Times New Roman"/>
                <a:cs typeface="Times New Roman"/>
              </a:rPr>
              <a:t>map.</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469265" marR="5080" indent="-456565">
              <a:lnSpc>
                <a:spcPct val="100000"/>
              </a:lnSpc>
              <a:buFont typeface="Arial"/>
              <a:buChar char="•"/>
              <a:tabLst>
                <a:tab pos="469265" algn="l"/>
                <a:tab pos="469900" algn="l"/>
              </a:tabLst>
            </a:pPr>
            <a:r>
              <a:rPr sz="3200" spc="275" dirty="0">
                <a:latin typeface="Times New Roman"/>
                <a:cs typeface="Times New Roman"/>
              </a:rPr>
              <a:t>Today, </a:t>
            </a:r>
            <a:r>
              <a:rPr sz="3200" spc="360" dirty="0">
                <a:latin typeface="Times New Roman"/>
                <a:cs typeface="Times New Roman"/>
              </a:rPr>
              <a:t>tourists </a:t>
            </a:r>
            <a:r>
              <a:rPr sz="3200" spc="200" dirty="0">
                <a:latin typeface="Times New Roman"/>
                <a:cs typeface="Times New Roman"/>
              </a:rPr>
              <a:t>visit </a:t>
            </a:r>
            <a:r>
              <a:rPr sz="3200" spc="400" dirty="0">
                <a:latin typeface="Times New Roman"/>
                <a:cs typeface="Times New Roman"/>
              </a:rPr>
              <a:t>the </a:t>
            </a:r>
            <a:r>
              <a:rPr sz="3200" spc="245" dirty="0">
                <a:latin typeface="Times New Roman"/>
                <a:cs typeface="Times New Roman"/>
              </a:rPr>
              <a:t>Appalachian</a:t>
            </a:r>
            <a:r>
              <a:rPr sz="3200" spc="-455" dirty="0">
                <a:latin typeface="Times New Roman"/>
                <a:cs typeface="Times New Roman"/>
              </a:rPr>
              <a:t> </a:t>
            </a:r>
            <a:r>
              <a:rPr sz="3200" spc="229" dirty="0">
                <a:latin typeface="Times New Roman"/>
                <a:cs typeface="Times New Roman"/>
              </a:rPr>
              <a:t>Mountains  </a:t>
            </a:r>
            <a:r>
              <a:rPr sz="3200" spc="370" dirty="0">
                <a:latin typeface="Times New Roman"/>
                <a:cs typeface="Times New Roman"/>
              </a:rPr>
              <a:t>to </a:t>
            </a:r>
            <a:r>
              <a:rPr sz="3200" spc="225" dirty="0">
                <a:latin typeface="Times New Roman"/>
                <a:cs typeface="Times New Roman"/>
              </a:rPr>
              <a:t>enjoy </a:t>
            </a:r>
            <a:r>
              <a:rPr sz="3200" spc="400" dirty="0">
                <a:latin typeface="Times New Roman"/>
                <a:cs typeface="Times New Roman"/>
              </a:rPr>
              <a:t>the </a:t>
            </a:r>
            <a:r>
              <a:rPr sz="3200" spc="280" dirty="0">
                <a:latin typeface="Times New Roman"/>
                <a:cs typeface="Times New Roman"/>
              </a:rPr>
              <a:t>region’s </a:t>
            </a:r>
            <a:r>
              <a:rPr sz="3200" spc="270" dirty="0">
                <a:latin typeface="Times New Roman"/>
                <a:cs typeface="Times New Roman"/>
              </a:rPr>
              <a:t>beautiful </a:t>
            </a:r>
            <a:r>
              <a:rPr sz="3200" spc="300" dirty="0">
                <a:latin typeface="Times New Roman"/>
                <a:cs typeface="Times New Roman"/>
              </a:rPr>
              <a:t>views </a:t>
            </a:r>
            <a:r>
              <a:rPr sz="3200" spc="335" dirty="0">
                <a:latin typeface="Times New Roman"/>
                <a:cs typeface="Times New Roman"/>
              </a:rPr>
              <a:t>and  </a:t>
            </a:r>
            <a:r>
              <a:rPr sz="3200" spc="350" dirty="0">
                <a:latin typeface="Times New Roman"/>
                <a:cs typeface="Times New Roman"/>
              </a:rPr>
              <a:t>recreational</a:t>
            </a:r>
            <a:r>
              <a:rPr sz="3200" spc="145" dirty="0">
                <a:latin typeface="Times New Roman"/>
                <a:cs typeface="Times New Roman"/>
              </a:rPr>
              <a:t> </a:t>
            </a:r>
            <a:r>
              <a:rPr sz="3200" spc="275" dirty="0">
                <a:latin typeface="Times New Roman"/>
                <a:cs typeface="Times New Roman"/>
              </a:rPr>
              <a:t>activities.</a:t>
            </a:r>
            <a:endParaRPr sz="3200">
              <a:latin typeface="Times New Roman"/>
              <a:cs typeface="Times New Roman"/>
            </a:endParaRPr>
          </a:p>
        </p:txBody>
      </p:sp>
      <p:sp>
        <p:nvSpPr>
          <p:cNvPr id="10" name="object 10"/>
          <p:cNvSpPr/>
          <p:nvPr/>
        </p:nvSpPr>
        <p:spPr>
          <a:xfrm>
            <a:off x="326136" y="103631"/>
            <a:ext cx="11559540" cy="1566672"/>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370331" y="121920"/>
            <a:ext cx="11471148" cy="1478279"/>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490804" y="242315"/>
            <a:ext cx="11230406" cy="1237106"/>
          </a:xfrm>
          <a:prstGeom prst="rect">
            <a:avLst/>
          </a:prstGeom>
          <a:blipFill>
            <a:blip r:embed="rId6" cstate="print"/>
            <a:stretch>
              <a:fillRect/>
            </a:stretch>
          </a:blip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3" y="0"/>
            <a:ext cx="12190730" cy="6844665"/>
          </a:xfrm>
          <a:custGeom>
            <a:avLst/>
            <a:gdLst/>
            <a:ahLst/>
            <a:cxnLst/>
            <a:rect l="l" t="t" r="r" b="b"/>
            <a:pathLst>
              <a:path w="12190730" h="6844665">
                <a:moveTo>
                  <a:pt x="0" y="6844283"/>
                </a:moveTo>
                <a:lnTo>
                  <a:pt x="12190476" y="6844283"/>
                </a:lnTo>
                <a:lnTo>
                  <a:pt x="12190476" y="0"/>
                </a:lnTo>
                <a:lnTo>
                  <a:pt x="0" y="0"/>
                </a:lnTo>
                <a:lnTo>
                  <a:pt x="0" y="6844283"/>
                </a:lnTo>
                <a:close/>
              </a:path>
            </a:pathLst>
          </a:custGeom>
          <a:solidFill>
            <a:srgbClr val="CCF3EF"/>
          </a:solidFill>
        </p:spPr>
        <p:txBody>
          <a:bodyPr wrap="square" lIns="0" tIns="0" rIns="0" bIns="0" rtlCol="0"/>
          <a:lstStyle/>
          <a:p>
            <a:endParaRPr/>
          </a:p>
        </p:txBody>
      </p:sp>
      <p:sp>
        <p:nvSpPr>
          <p:cNvPr id="3" name="object 3"/>
          <p:cNvSpPr/>
          <p:nvPr/>
        </p:nvSpPr>
        <p:spPr>
          <a:xfrm>
            <a:off x="1523" y="6844283"/>
            <a:ext cx="12190730" cy="0"/>
          </a:xfrm>
          <a:custGeom>
            <a:avLst/>
            <a:gdLst/>
            <a:ahLst/>
            <a:cxnLst/>
            <a:rect l="l" t="t" r="r" b="b"/>
            <a:pathLst>
              <a:path w="12190730">
                <a:moveTo>
                  <a:pt x="0" y="0"/>
                </a:moveTo>
                <a:lnTo>
                  <a:pt x="12190476" y="0"/>
                </a:lnTo>
              </a:path>
            </a:pathLst>
          </a:custGeom>
          <a:ln w="12192">
            <a:solidFill>
              <a:srgbClr val="000000"/>
            </a:solidFill>
          </a:ln>
        </p:spPr>
        <p:txBody>
          <a:bodyPr wrap="square" lIns="0" tIns="0" rIns="0" bIns="0" rtlCol="0"/>
          <a:lstStyle/>
          <a:p>
            <a:endParaRPr/>
          </a:p>
        </p:txBody>
      </p:sp>
      <p:sp>
        <p:nvSpPr>
          <p:cNvPr id="4" name="object 4"/>
          <p:cNvSpPr/>
          <p:nvPr/>
        </p:nvSpPr>
        <p:spPr>
          <a:xfrm>
            <a:off x="1523" y="0"/>
            <a:ext cx="0" cy="6844665"/>
          </a:xfrm>
          <a:custGeom>
            <a:avLst/>
            <a:gdLst/>
            <a:ahLst/>
            <a:cxnLst/>
            <a:rect l="l" t="t" r="r" b="b"/>
            <a:pathLst>
              <a:path h="6844665">
                <a:moveTo>
                  <a:pt x="0" y="0"/>
                </a:moveTo>
                <a:lnTo>
                  <a:pt x="0" y="6844283"/>
                </a:lnTo>
              </a:path>
            </a:pathLst>
          </a:custGeom>
          <a:ln w="12192">
            <a:solidFill>
              <a:srgbClr val="000000"/>
            </a:solidFill>
          </a:ln>
        </p:spPr>
        <p:txBody>
          <a:bodyPr wrap="square" lIns="0" tIns="0" rIns="0" bIns="0" rtlCol="0"/>
          <a:lstStyle/>
          <a:p>
            <a:endParaRPr/>
          </a:p>
        </p:txBody>
      </p:sp>
      <p:sp>
        <p:nvSpPr>
          <p:cNvPr id="5" name="object 5"/>
          <p:cNvSpPr/>
          <p:nvPr/>
        </p:nvSpPr>
        <p:spPr>
          <a:xfrm>
            <a:off x="22861" y="896111"/>
            <a:ext cx="12169138" cy="523646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56031" y="1129283"/>
            <a:ext cx="11684000" cy="45720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36981" y="1110233"/>
            <a:ext cx="11722735" cy="4610100"/>
          </a:xfrm>
          <a:custGeom>
            <a:avLst/>
            <a:gdLst/>
            <a:ahLst/>
            <a:cxnLst/>
            <a:rect l="l" t="t" r="r" b="b"/>
            <a:pathLst>
              <a:path w="11722735" h="4610100">
                <a:moveTo>
                  <a:pt x="0" y="4610100"/>
                </a:moveTo>
                <a:lnTo>
                  <a:pt x="11722608" y="4610100"/>
                </a:lnTo>
                <a:lnTo>
                  <a:pt x="11722608" y="0"/>
                </a:lnTo>
                <a:lnTo>
                  <a:pt x="0" y="0"/>
                </a:lnTo>
                <a:lnTo>
                  <a:pt x="0" y="4610100"/>
                </a:lnTo>
                <a:close/>
              </a:path>
            </a:pathLst>
          </a:custGeom>
          <a:ln w="38100">
            <a:solidFill>
              <a:srgbClr val="000000"/>
            </a:solidFill>
          </a:ln>
        </p:spPr>
        <p:txBody>
          <a:bodyPr wrap="square" lIns="0" tIns="0" rIns="0" bIns="0" rtlCol="0"/>
          <a:lstStyle/>
          <a:p>
            <a:endParaRPr/>
          </a:p>
        </p:txBody>
      </p:sp>
      <p:sp>
        <p:nvSpPr>
          <p:cNvPr id="8" name="object 8"/>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8"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191999" y="0"/>
            <a:ext cx="0" cy="6858000"/>
          </a:xfrm>
          <a:custGeom>
            <a:avLst/>
            <a:gdLst/>
            <a:ahLst/>
            <a:cxnLst/>
            <a:rect l="l" t="t" r="r" b="b"/>
            <a:pathLst>
              <a:path h="6858000">
                <a:moveTo>
                  <a:pt x="0" y="6857998"/>
                </a:moveTo>
                <a:lnTo>
                  <a:pt x="0" y="0"/>
                </a:lnTo>
              </a:path>
            </a:pathLst>
          </a:custGeom>
          <a:ln w="12192">
            <a:solidFill>
              <a:srgbClr val="000000"/>
            </a:solidFill>
          </a:ln>
        </p:spPr>
        <p:txBody>
          <a:bodyPr wrap="square" lIns="0" tIns="0" rIns="0" bIns="0" rtlCol="0"/>
          <a:lstStyle/>
          <a:p>
            <a:endParaRPr/>
          </a:p>
        </p:txBody>
      </p:sp>
      <p:sp>
        <p:nvSpPr>
          <p:cNvPr id="4" name="object 4"/>
          <p:cNvSpPr/>
          <p:nvPr/>
        </p:nvSpPr>
        <p:spPr>
          <a:xfrm>
            <a:off x="579119" y="0"/>
            <a:ext cx="11050524" cy="68579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lnTo>
                  <a:pt x="10668000" y="6841996"/>
                </a:lnTo>
                <a:close/>
              </a:path>
            </a:pathLst>
          </a:custGeom>
          <a:solidFill>
            <a:srgbClr val="63ACA6"/>
          </a:solidFill>
        </p:spPr>
        <p:txBody>
          <a:bodyPr wrap="square" lIns="0" tIns="0" rIns="0" bIns="0" rtlCol="0"/>
          <a:lstStyle/>
          <a:p>
            <a:endParaRPr/>
          </a:p>
        </p:txBody>
      </p:sp>
      <p:sp>
        <p:nvSpPr>
          <p:cNvPr id="6" name="object 6"/>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path>
            </a:pathLst>
          </a:custGeom>
          <a:ln w="38100">
            <a:solidFill>
              <a:srgbClr val="000000"/>
            </a:solidFill>
          </a:ln>
        </p:spPr>
        <p:txBody>
          <a:bodyPr wrap="square" lIns="0" tIns="0" rIns="0" bIns="0" rtlCol="0"/>
          <a:lstStyle/>
          <a:p>
            <a:endParaRPr/>
          </a:p>
        </p:txBody>
      </p:sp>
      <p:sp>
        <p:nvSpPr>
          <p:cNvPr id="7" name="object 7"/>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lnTo>
                  <a:pt x="10203180" y="6814563"/>
                </a:lnTo>
                <a:close/>
              </a:path>
            </a:pathLst>
          </a:custGeom>
          <a:solidFill>
            <a:srgbClr val="CCF3EF"/>
          </a:solidFill>
        </p:spPr>
        <p:txBody>
          <a:bodyPr wrap="square" lIns="0" tIns="0" rIns="0" bIns="0" rtlCol="0"/>
          <a:lstStyle/>
          <a:p>
            <a:endParaRPr/>
          </a:p>
        </p:txBody>
      </p:sp>
      <p:sp>
        <p:nvSpPr>
          <p:cNvPr id="8" name="object 8"/>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path>
            </a:pathLst>
          </a:custGeom>
          <a:ln w="28955">
            <a:solidFill>
              <a:srgbClr val="000000"/>
            </a:solidFill>
          </a:ln>
        </p:spPr>
        <p:txBody>
          <a:bodyPr wrap="square" lIns="0" tIns="0" rIns="0" bIns="0" rtlCol="0"/>
          <a:lstStyle/>
          <a:p>
            <a:endParaRPr/>
          </a:p>
        </p:txBody>
      </p:sp>
      <p:sp>
        <p:nvSpPr>
          <p:cNvPr id="9" name="object 9"/>
          <p:cNvSpPr txBox="1"/>
          <p:nvPr/>
        </p:nvSpPr>
        <p:spPr>
          <a:xfrm>
            <a:off x="1077264" y="1658874"/>
            <a:ext cx="9690735" cy="3440429"/>
          </a:xfrm>
          <a:prstGeom prst="rect">
            <a:avLst/>
          </a:prstGeom>
        </p:spPr>
        <p:txBody>
          <a:bodyPr vert="horz" wrap="square" lIns="0" tIns="13335" rIns="0" bIns="0" rtlCol="0">
            <a:spAutoFit/>
          </a:bodyPr>
          <a:lstStyle/>
          <a:p>
            <a:pPr marL="469265" marR="192405" indent="-456565">
              <a:lnSpc>
                <a:spcPct val="100000"/>
              </a:lnSpc>
              <a:spcBef>
                <a:spcPts val="105"/>
              </a:spcBef>
              <a:buFont typeface="Arial"/>
              <a:buChar char="•"/>
              <a:tabLst>
                <a:tab pos="469265" algn="l"/>
                <a:tab pos="469900" algn="l"/>
              </a:tabLst>
            </a:pPr>
            <a:r>
              <a:rPr sz="3200" spc="340" dirty="0">
                <a:latin typeface="Times New Roman"/>
                <a:cs typeface="Times New Roman"/>
              </a:rPr>
              <a:t>The </a:t>
            </a:r>
            <a:r>
              <a:rPr sz="3200" spc="370" dirty="0">
                <a:latin typeface="Times New Roman"/>
                <a:cs typeface="Times New Roman"/>
              </a:rPr>
              <a:t>Chattahoochee </a:t>
            </a:r>
            <a:r>
              <a:rPr sz="3200" spc="245" dirty="0">
                <a:latin typeface="Times New Roman"/>
                <a:cs typeface="Times New Roman"/>
              </a:rPr>
              <a:t>River </a:t>
            </a:r>
            <a:r>
              <a:rPr sz="3200" spc="305" dirty="0">
                <a:latin typeface="Times New Roman"/>
                <a:cs typeface="Times New Roman"/>
              </a:rPr>
              <a:t>begins </a:t>
            </a:r>
            <a:r>
              <a:rPr sz="3200" spc="105" dirty="0">
                <a:latin typeface="Times New Roman"/>
                <a:cs typeface="Times New Roman"/>
              </a:rPr>
              <a:t>in </a:t>
            </a:r>
            <a:r>
              <a:rPr sz="3200" spc="400" dirty="0">
                <a:latin typeface="Times New Roman"/>
                <a:cs typeface="Times New Roman"/>
              </a:rPr>
              <a:t>the </a:t>
            </a:r>
            <a:r>
              <a:rPr sz="3200" spc="210" dirty="0">
                <a:latin typeface="Times New Roman"/>
                <a:cs typeface="Times New Roman"/>
              </a:rPr>
              <a:t>Blue  </a:t>
            </a:r>
            <a:r>
              <a:rPr sz="3200" spc="225" dirty="0">
                <a:latin typeface="Times New Roman"/>
                <a:cs typeface="Times New Roman"/>
              </a:rPr>
              <a:t>Ridge </a:t>
            </a:r>
            <a:r>
              <a:rPr sz="3200" spc="229" dirty="0">
                <a:latin typeface="Times New Roman"/>
                <a:cs typeface="Times New Roman"/>
              </a:rPr>
              <a:t>Mountains </a:t>
            </a:r>
            <a:r>
              <a:rPr sz="3200" spc="330" dirty="0">
                <a:latin typeface="Times New Roman"/>
                <a:cs typeface="Times New Roman"/>
              </a:rPr>
              <a:t>and </a:t>
            </a:r>
            <a:r>
              <a:rPr sz="3200" spc="270" dirty="0">
                <a:latin typeface="Times New Roman"/>
                <a:cs typeface="Times New Roman"/>
              </a:rPr>
              <a:t>flows </a:t>
            </a:r>
            <a:r>
              <a:rPr sz="3200" spc="390" dirty="0">
                <a:latin typeface="Times New Roman"/>
                <a:cs typeface="Times New Roman"/>
              </a:rPr>
              <a:t>southwest</a:t>
            </a:r>
            <a:r>
              <a:rPr sz="3200" spc="-305" dirty="0">
                <a:latin typeface="Times New Roman"/>
                <a:cs typeface="Times New Roman"/>
              </a:rPr>
              <a:t> </a:t>
            </a:r>
            <a:r>
              <a:rPr sz="3200" spc="395" dirty="0">
                <a:latin typeface="Times New Roman"/>
                <a:cs typeface="Times New Roman"/>
              </a:rPr>
              <a:t>toward  </a:t>
            </a:r>
            <a:r>
              <a:rPr sz="3200" spc="265" dirty="0">
                <a:latin typeface="Times New Roman"/>
                <a:cs typeface="Times New Roman"/>
              </a:rPr>
              <a:t>Alabama </a:t>
            </a:r>
            <a:r>
              <a:rPr sz="3200" spc="330" dirty="0">
                <a:latin typeface="Times New Roman"/>
                <a:cs typeface="Times New Roman"/>
              </a:rPr>
              <a:t>and </a:t>
            </a:r>
            <a:r>
              <a:rPr sz="3200" spc="400" dirty="0">
                <a:latin typeface="Times New Roman"/>
                <a:cs typeface="Times New Roman"/>
              </a:rPr>
              <a:t>the </a:t>
            </a:r>
            <a:r>
              <a:rPr sz="3200" spc="155" dirty="0">
                <a:latin typeface="Times New Roman"/>
                <a:cs typeface="Times New Roman"/>
              </a:rPr>
              <a:t>Gulf </a:t>
            </a:r>
            <a:r>
              <a:rPr sz="3200" spc="300" dirty="0">
                <a:latin typeface="Times New Roman"/>
                <a:cs typeface="Times New Roman"/>
              </a:rPr>
              <a:t>of</a:t>
            </a:r>
            <a:r>
              <a:rPr sz="3200" spc="-390" dirty="0">
                <a:latin typeface="Times New Roman"/>
                <a:cs typeface="Times New Roman"/>
              </a:rPr>
              <a:t> </a:t>
            </a:r>
            <a:r>
              <a:rPr sz="3200" spc="180" dirty="0">
                <a:latin typeface="Times New Roman"/>
                <a:cs typeface="Times New Roman"/>
              </a:rPr>
              <a:t>Mexico.</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469265" marR="5080" indent="-456565">
              <a:lnSpc>
                <a:spcPct val="100000"/>
              </a:lnSpc>
              <a:buFont typeface="Arial"/>
              <a:buChar char="•"/>
              <a:tabLst>
                <a:tab pos="469265" algn="l"/>
                <a:tab pos="469900" algn="l"/>
              </a:tabLst>
            </a:pPr>
            <a:r>
              <a:rPr sz="3200" spc="340" dirty="0">
                <a:latin typeface="Times New Roman"/>
                <a:cs typeface="Times New Roman"/>
              </a:rPr>
              <a:t>The </a:t>
            </a:r>
            <a:r>
              <a:rPr sz="3200" spc="370" dirty="0">
                <a:latin typeface="Times New Roman"/>
                <a:cs typeface="Times New Roman"/>
              </a:rPr>
              <a:t>Chattahoochee </a:t>
            </a:r>
            <a:r>
              <a:rPr sz="3200" spc="204" dirty="0">
                <a:latin typeface="Times New Roman"/>
                <a:cs typeface="Times New Roman"/>
              </a:rPr>
              <a:t>is </a:t>
            </a:r>
            <a:r>
              <a:rPr sz="3200" spc="345" dirty="0">
                <a:latin typeface="Times New Roman"/>
                <a:cs typeface="Times New Roman"/>
              </a:rPr>
              <a:t>an </a:t>
            </a:r>
            <a:r>
              <a:rPr sz="3200" spc="320" dirty="0">
                <a:latin typeface="Times New Roman"/>
                <a:cs typeface="Times New Roman"/>
              </a:rPr>
              <a:t>important </a:t>
            </a:r>
            <a:r>
              <a:rPr sz="3200" spc="425" dirty="0">
                <a:latin typeface="Times New Roman"/>
                <a:cs typeface="Times New Roman"/>
              </a:rPr>
              <a:t>source </a:t>
            </a:r>
            <a:r>
              <a:rPr sz="3200" spc="300" dirty="0">
                <a:latin typeface="Times New Roman"/>
                <a:cs typeface="Times New Roman"/>
              </a:rPr>
              <a:t>of  </a:t>
            </a:r>
            <a:r>
              <a:rPr sz="3200" spc="450" dirty="0">
                <a:latin typeface="Times New Roman"/>
                <a:cs typeface="Times New Roman"/>
              </a:rPr>
              <a:t>water</a:t>
            </a:r>
            <a:r>
              <a:rPr sz="3200" spc="130" dirty="0">
                <a:latin typeface="Times New Roman"/>
                <a:cs typeface="Times New Roman"/>
              </a:rPr>
              <a:t> </a:t>
            </a:r>
            <a:r>
              <a:rPr sz="3200" spc="375" dirty="0">
                <a:latin typeface="Times New Roman"/>
                <a:cs typeface="Times New Roman"/>
              </a:rPr>
              <a:t>for</a:t>
            </a:r>
            <a:r>
              <a:rPr sz="3200" spc="155" dirty="0">
                <a:latin typeface="Times New Roman"/>
                <a:cs typeface="Times New Roman"/>
              </a:rPr>
              <a:t> </a:t>
            </a:r>
            <a:r>
              <a:rPr sz="3200" spc="295" dirty="0">
                <a:latin typeface="Times New Roman"/>
                <a:cs typeface="Times New Roman"/>
              </a:rPr>
              <a:t>Georgia,</a:t>
            </a:r>
            <a:r>
              <a:rPr sz="3200" spc="125" dirty="0">
                <a:latin typeface="Times New Roman"/>
                <a:cs typeface="Times New Roman"/>
              </a:rPr>
              <a:t> </a:t>
            </a:r>
            <a:r>
              <a:rPr sz="3200" spc="445" dirty="0">
                <a:latin typeface="Times New Roman"/>
                <a:cs typeface="Times New Roman"/>
              </a:rPr>
              <a:t>as</a:t>
            </a:r>
            <a:r>
              <a:rPr sz="3200" spc="145" dirty="0">
                <a:latin typeface="Times New Roman"/>
                <a:cs typeface="Times New Roman"/>
              </a:rPr>
              <a:t> </a:t>
            </a:r>
            <a:r>
              <a:rPr sz="3200" spc="170" dirty="0">
                <a:latin typeface="Times New Roman"/>
                <a:cs typeface="Times New Roman"/>
              </a:rPr>
              <a:t>well</a:t>
            </a:r>
            <a:r>
              <a:rPr sz="3200" spc="130" dirty="0">
                <a:latin typeface="Times New Roman"/>
                <a:cs typeface="Times New Roman"/>
              </a:rPr>
              <a:t> </a:t>
            </a:r>
            <a:r>
              <a:rPr sz="3200" spc="445" dirty="0">
                <a:latin typeface="Times New Roman"/>
                <a:cs typeface="Times New Roman"/>
              </a:rPr>
              <a:t>as</a:t>
            </a:r>
            <a:r>
              <a:rPr sz="3200" spc="145" dirty="0">
                <a:latin typeface="Times New Roman"/>
                <a:cs typeface="Times New Roman"/>
              </a:rPr>
              <a:t> </a:t>
            </a:r>
            <a:r>
              <a:rPr sz="3200" spc="375" dirty="0">
                <a:latin typeface="Times New Roman"/>
                <a:cs typeface="Times New Roman"/>
              </a:rPr>
              <a:t>for</a:t>
            </a:r>
            <a:r>
              <a:rPr sz="3200" spc="140" dirty="0">
                <a:latin typeface="Times New Roman"/>
                <a:cs typeface="Times New Roman"/>
              </a:rPr>
              <a:t> </a:t>
            </a:r>
            <a:r>
              <a:rPr sz="3200" spc="265" dirty="0">
                <a:latin typeface="Times New Roman"/>
                <a:cs typeface="Times New Roman"/>
              </a:rPr>
              <a:t>Alabama</a:t>
            </a:r>
            <a:r>
              <a:rPr sz="3200" spc="155" dirty="0">
                <a:latin typeface="Times New Roman"/>
                <a:cs typeface="Times New Roman"/>
              </a:rPr>
              <a:t> </a:t>
            </a:r>
            <a:r>
              <a:rPr sz="3200" spc="330" dirty="0">
                <a:latin typeface="Times New Roman"/>
                <a:cs typeface="Times New Roman"/>
              </a:rPr>
              <a:t>and  </a:t>
            </a:r>
            <a:r>
              <a:rPr sz="3200" spc="235" dirty="0">
                <a:latin typeface="Times New Roman"/>
                <a:cs typeface="Times New Roman"/>
              </a:rPr>
              <a:t>Florida.</a:t>
            </a:r>
            <a:endParaRPr sz="3200">
              <a:latin typeface="Times New Roman"/>
              <a:cs typeface="Times New Roman"/>
            </a:endParaRPr>
          </a:p>
        </p:txBody>
      </p:sp>
      <p:sp>
        <p:nvSpPr>
          <p:cNvPr id="10" name="object 10"/>
          <p:cNvSpPr/>
          <p:nvPr/>
        </p:nvSpPr>
        <p:spPr>
          <a:xfrm>
            <a:off x="126493" y="99060"/>
            <a:ext cx="11980164" cy="1235964"/>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167639" y="115823"/>
            <a:ext cx="11897868" cy="1153667"/>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278663" y="227456"/>
            <a:ext cx="11675338" cy="931356"/>
          </a:xfrm>
          <a:prstGeom prst="rect">
            <a:avLst/>
          </a:prstGeom>
          <a:blipFill>
            <a:blip r:embed="rId6" cstate="print"/>
            <a:stretch>
              <a:fillRect/>
            </a:stretch>
          </a:blip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63523" y="328421"/>
            <a:ext cx="9889490" cy="696595"/>
          </a:xfrm>
          <a:prstGeom prst="rect">
            <a:avLst/>
          </a:prstGeom>
        </p:spPr>
        <p:txBody>
          <a:bodyPr vert="horz" wrap="square" lIns="0" tIns="12700" rIns="0" bIns="0" rtlCol="0">
            <a:spAutoFit/>
          </a:bodyPr>
          <a:lstStyle/>
          <a:p>
            <a:pPr marL="12700">
              <a:lnSpc>
                <a:spcPct val="100000"/>
              </a:lnSpc>
              <a:spcBef>
                <a:spcPts val="100"/>
              </a:spcBef>
            </a:pPr>
            <a:r>
              <a:rPr spc="770" dirty="0"/>
              <a:t>Teacher </a:t>
            </a:r>
            <a:r>
              <a:rPr spc="575" dirty="0"/>
              <a:t>Directions </a:t>
            </a:r>
            <a:r>
              <a:rPr spc="-480" dirty="0"/>
              <a:t>–</a:t>
            </a:r>
            <a:r>
              <a:rPr spc="-720" dirty="0"/>
              <a:t> </a:t>
            </a:r>
            <a:r>
              <a:rPr spc="-100" dirty="0"/>
              <a:t>CLOZE </a:t>
            </a:r>
            <a:r>
              <a:rPr spc="655" dirty="0"/>
              <a:t>Notes</a:t>
            </a:r>
          </a:p>
        </p:txBody>
      </p:sp>
      <p:sp>
        <p:nvSpPr>
          <p:cNvPr id="3" name="object 3"/>
          <p:cNvSpPr txBox="1"/>
          <p:nvPr/>
        </p:nvSpPr>
        <p:spPr>
          <a:xfrm>
            <a:off x="579831" y="1860295"/>
            <a:ext cx="10989310" cy="2952750"/>
          </a:xfrm>
          <a:prstGeom prst="rect">
            <a:avLst/>
          </a:prstGeom>
        </p:spPr>
        <p:txBody>
          <a:bodyPr vert="horz" wrap="square" lIns="0" tIns="13335" rIns="0" bIns="0" rtlCol="0">
            <a:spAutoFit/>
          </a:bodyPr>
          <a:lstStyle/>
          <a:p>
            <a:pPr marL="469900" marR="5080" indent="-457200">
              <a:lnSpc>
                <a:spcPct val="100000"/>
              </a:lnSpc>
              <a:spcBef>
                <a:spcPts val="105"/>
              </a:spcBef>
              <a:buFont typeface="Arial"/>
              <a:buChar char="•"/>
              <a:tabLst>
                <a:tab pos="469265" algn="l"/>
                <a:tab pos="469900" algn="l"/>
              </a:tabLst>
            </a:pPr>
            <a:r>
              <a:rPr sz="3200" spc="340" dirty="0">
                <a:latin typeface="Times New Roman"/>
                <a:cs typeface="Times New Roman"/>
              </a:rPr>
              <a:t>The</a:t>
            </a:r>
            <a:r>
              <a:rPr sz="3200" spc="150" dirty="0">
                <a:latin typeface="Times New Roman"/>
                <a:cs typeface="Times New Roman"/>
              </a:rPr>
              <a:t> </a:t>
            </a:r>
            <a:r>
              <a:rPr sz="3200" spc="330" dirty="0">
                <a:latin typeface="Times New Roman"/>
                <a:cs typeface="Times New Roman"/>
              </a:rPr>
              <a:t>next</a:t>
            </a:r>
            <a:r>
              <a:rPr sz="3200" spc="150" dirty="0">
                <a:latin typeface="Times New Roman"/>
                <a:cs typeface="Times New Roman"/>
              </a:rPr>
              <a:t> </a:t>
            </a:r>
            <a:r>
              <a:rPr sz="3200" spc="390" dirty="0">
                <a:latin typeface="Times New Roman"/>
                <a:cs typeface="Times New Roman"/>
              </a:rPr>
              <a:t>pages</a:t>
            </a:r>
            <a:r>
              <a:rPr sz="3200" spc="145" dirty="0">
                <a:latin typeface="Times New Roman"/>
                <a:cs typeface="Times New Roman"/>
              </a:rPr>
              <a:t> </a:t>
            </a:r>
            <a:r>
              <a:rPr sz="3200" spc="480" dirty="0">
                <a:latin typeface="Times New Roman"/>
                <a:cs typeface="Times New Roman"/>
              </a:rPr>
              <a:t>are</a:t>
            </a:r>
            <a:r>
              <a:rPr sz="3200" spc="165" dirty="0">
                <a:latin typeface="Times New Roman"/>
                <a:cs typeface="Times New Roman"/>
              </a:rPr>
              <a:t> </a:t>
            </a:r>
            <a:r>
              <a:rPr sz="3200" spc="345" dirty="0">
                <a:latin typeface="Times New Roman"/>
                <a:cs typeface="Times New Roman"/>
              </a:rPr>
              <a:t>handouts</a:t>
            </a:r>
            <a:r>
              <a:rPr sz="3200" spc="160" dirty="0">
                <a:latin typeface="Times New Roman"/>
                <a:cs typeface="Times New Roman"/>
              </a:rPr>
              <a:t> </a:t>
            </a:r>
            <a:r>
              <a:rPr sz="3200" spc="370" dirty="0">
                <a:latin typeface="Times New Roman"/>
                <a:cs typeface="Times New Roman"/>
              </a:rPr>
              <a:t>for</a:t>
            </a:r>
            <a:r>
              <a:rPr sz="3200" spc="160" dirty="0">
                <a:latin typeface="Times New Roman"/>
                <a:cs typeface="Times New Roman"/>
              </a:rPr>
              <a:t> </a:t>
            </a:r>
            <a:r>
              <a:rPr sz="3200" spc="400" dirty="0">
                <a:latin typeface="Times New Roman"/>
                <a:cs typeface="Times New Roman"/>
              </a:rPr>
              <a:t>the</a:t>
            </a:r>
            <a:r>
              <a:rPr sz="3200" spc="165" dirty="0">
                <a:latin typeface="Times New Roman"/>
                <a:cs typeface="Times New Roman"/>
              </a:rPr>
              <a:t> </a:t>
            </a:r>
            <a:r>
              <a:rPr sz="3200" spc="390" dirty="0">
                <a:latin typeface="Times New Roman"/>
                <a:cs typeface="Times New Roman"/>
              </a:rPr>
              <a:t>students</a:t>
            </a:r>
            <a:r>
              <a:rPr sz="3200" spc="130" dirty="0">
                <a:latin typeface="Times New Roman"/>
                <a:cs typeface="Times New Roman"/>
              </a:rPr>
              <a:t> </a:t>
            </a:r>
            <a:r>
              <a:rPr sz="3200" spc="370" dirty="0">
                <a:latin typeface="Times New Roman"/>
                <a:cs typeface="Times New Roman"/>
              </a:rPr>
              <a:t>to</a:t>
            </a:r>
            <a:r>
              <a:rPr sz="3200" spc="160" dirty="0">
                <a:latin typeface="Times New Roman"/>
                <a:cs typeface="Times New Roman"/>
              </a:rPr>
              <a:t> </a:t>
            </a:r>
            <a:r>
              <a:rPr sz="3200" spc="415" dirty="0">
                <a:latin typeface="Times New Roman"/>
                <a:cs typeface="Times New Roman"/>
              </a:rPr>
              <a:t>use  </a:t>
            </a:r>
            <a:r>
              <a:rPr sz="3200" spc="370" dirty="0">
                <a:latin typeface="Times New Roman"/>
                <a:cs typeface="Times New Roman"/>
              </a:rPr>
              <a:t>for </a:t>
            </a:r>
            <a:r>
              <a:rPr sz="3200" spc="290" dirty="0">
                <a:latin typeface="Times New Roman"/>
                <a:cs typeface="Times New Roman"/>
              </a:rPr>
              <a:t>note-taking </a:t>
            </a:r>
            <a:r>
              <a:rPr sz="3200" spc="270" dirty="0">
                <a:latin typeface="Times New Roman"/>
                <a:cs typeface="Times New Roman"/>
              </a:rPr>
              <a:t>during </a:t>
            </a:r>
            <a:r>
              <a:rPr sz="3200" spc="400" dirty="0">
                <a:latin typeface="Times New Roman"/>
                <a:cs typeface="Times New Roman"/>
              </a:rPr>
              <a:t>the </a:t>
            </a:r>
            <a:r>
              <a:rPr sz="3200" spc="350" dirty="0">
                <a:latin typeface="Times New Roman"/>
                <a:cs typeface="Times New Roman"/>
              </a:rPr>
              <a:t>presentation. </a:t>
            </a:r>
            <a:r>
              <a:rPr sz="3200" spc="270" dirty="0">
                <a:latin typeface="Times New Roman"/>
                <a:cs typeface="Times New Roman"/>
              </a:rPr>
              <a:t>(Print </a:t>
            </a:r>
            <a:r>
              <a:rPr sz="3200" spc="365" dirty="0">
                <a:latin typeface="Times New Roman"/>
                <a:cs typeface="Times New Roman"/>
              </a:rPr>
              <a:t>front  </a:t>
            </a:r>
            <a:r>
              <a:rPr sz="3200" spc="370" dirty="0">
                <a:latin typeface="Times New Roman"/>
                <a:cs typeface="Times New Roman"/>
              </a:rPr>
              <a:t>to </a:t>
            </a:r>
            <a:r>
              <a:rPr sz="3200" spc="365" dirty="0">
                <a:latin typeface="Times New Roman"/>
                <a:cs typeface="Times New Roman"/>
              </a:rPr>
              <a:t>back </a:t>
            </a:r>
            <a:r>
              <a:rPr sz="3200" spc="375" dirty="0">
                <a:latin typeface="Times New Roman"/>
                <a:cs typeface="Times New Roman"/>
              </a:rPr>
              <a:t>for </a:t>
            </a:r>
            <a:r>
              <a:rPr sz="3200" spc="350" dirty="0">
                <a:latin typeface="Times New Roman"/>
                <a:cs typeface="Times New Roman"/>
              </a:rPr>
              <a:t>one</a:t>
            </a:r>
            <a:r>
              <a:rPr sz="3200" spc="-490" dirty="0">
                <a:latin typeface="Times New Roman"/>
                <a:cs typeface="Times New Roman"/>
              </a:rPr>
              <a:t> </a:t>
            </a:r>
            <a:r>
              <a:rPr sz="3200" spc="280" dirty="0">
                <a:latin typeface="Times New Roman"/>
                <a:cs typeface="Times New Roman"/>
              </a:rPr>
              <a:t>page.)</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469900" marR="2702560" indent="-457200">
              <a:lnSpc>
                <a:spcPct val="100000"/>
              </a:lnSpc>
              <a:buFont typeface="Arial"/>
              <a:buChar char="•"/>
              <a:tabLst>
                <a:tab pos="469265" algn="l"/>
                <a:tab pos="469900" algn="l"/>
              </a:tabLst>
            </a:pPr>
            <a:r>
              <a:rPr sz="3200" spc="330" dirty="0">
                <a:latin typeface="Times New Roman"/>
                <a:cs typeface="Times New Roman"/>
              </a:rPr>
              <a:t>Check</a:t>
            </a:r>
            <a:r>
              <a:rPr sz="3200" spc="150" dirty="0">
                <a:latin typeface="Times New Roman"/>
                <a:cs typeface="Times New Roman"/>
              </a:rPr>
              <a:t> </a:t>
            </a:r>
            <a:r>
              <a:rPr sz="3200" spc="400" dirty="0">
                <a:latin typeface="Times New Roman"/>
                <a:cs typeface="Times New Roman"/>
              </a:rPr>
              <a:t>the</a:t>
            </a:r>
            <a:r>
              <a:rPr sz="3200" spc="135" dirty="0">
                <a:latin typeface="Times New Roman"/>
                <a:cs typeface="Times New Roman"/>
              </a:rPr>
              <a:t> </a:t>
            </a:r>
            <a:r>
              <a:rPr sz="3200" spc="430" dirty="0">
                <a:latin typeface="Times New Roman"/>
                <a:cs typeface="Times New Roman"/>
              </a:rPr>
              <a:t>answers</a:t>
            </a:r>
            <a:r>
              <a:rPr sz="3200" spc="145" dirty="0">
                <a:latin typeface="Times New Roman"/>
                <a:cs typeface="Times New Roman"/>
              </a:rPr>
              <a:t> </a:t>
            </a:r>
            <a:r>
              <a:rPr sz="3200" spc="445" dirty="0">
                <a:latin typeface="Times New Roman"/>
                <a:cs typeface="Times New Roman"/>
              </a:rPr>
              <a:t>as</a:t>
            </a:r>
            <a:r>
              <a:rPr sz="3200" spc="145" dirty="0">
                <a:latin typeface="Times New Roman"/>
                <a:cs typeface="Times New Roman"/>
              </a:rPr>
              <a:t> </a:t>
            </a:r>
            <a:r>
              <a:rPr sz="3200" spc="430" dirty="0">
                <a:latin typeface="Times New Roman"/>
                <a:cs typeface="Times New Roman"/>
              </a:rPr>
              <a:t>a</a:t>
            </a:r>
            <a:r>
              <a:rPr sz="3200" spc="155" dirty="0">
                <a:latin typeface="Times New Roman"/>
                <a:cs typeface="Times New Roman"/>
              </a:rPr>
              <a:t> </a:t>
            </a:r>
            <a:r>
              <a:rPr sz="3200" spc="345" dirty="0">
                <a:latin typeface="Times New Roman"/>
                <a:cs typeface="Times New Roman"/>
              </a:rPr>
              <a:t>class</a:t>
            </a:r>
            <a:r>
              <a:rPr sz="3200" spc="155" dirty="0">
                <a:latin typeface="Times New Roman"/>
                <a:cs typeface="Times New Roman"/>
              </a:rPr>
              <a:t> </a:t>
            </a:r>
            <a:r>
              <a:rPr sz="3200" spc="434" dirty="0">
                <a:latin typeface="Times New Roman"/>
                <a:cs typeface="Times New Roman"/>
              </a:rPr>
              <a:t>after</a:t>
            </a:r>
            <a:r>
              <a:rPr sz="3200" spc="140" dirty="0">
                <a:latin typeface="Times New Roman"/>
                <a:cs typeface="Times New Roman"/>
              </a:rPr>
              <a:t> </a:t>
            </a:r>
            <a:r>
              <a:rPr sz="3200" spc="400" dirty="0">
                <a:latin typeface="Times New Roman"/>
                <a:cs typeface="Times New Roman"/>
              </a:rPr>
              <a:t>the  </a:t>
            </a:r>
            <a:r>
              <a:rPr sz="3200" spc="350" dirty="0">
                <a:latin typeface="Times New Roman"/>
                <a:cs typeface="Times New Roman"/>
              </a:rPr>
              <a:t>presentation.</a:t>
            </a:r>
            <a:endParaRPr sz="3200">
              <a:latin typeface="Times New Roman"/>
              <a:cs typeface="Times New Roman"/>
            </a:endParaRPr>
          </a:p>
        </p:txBody>
      </p:sp>
      <p:sp>
        <p:nvSpPr>
          <p:cNvPr id="4" name="object 4"/>
          <p:cNvSpPr/>
          <p:nvPr/>
        </p:nvSpPr>
        <p:spPr>
          <a:xfrm>
            <a:off x="156971" y="91438"/>
            <a:ext cx="11954256" cy="666445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11836" y="146304"/>
            <a:ext cx="11790045" cy="6499860"/>
          </a:xfrm>
          <a:custGeom>
            <a:avLst/>
            <a:gdLst/>
            <a:ahLst/>
            <a:cxnLst/>
            <a:rect l="l" t="t" r="r" b="b"/>
            <a:pathLst>
              <a:path w="11790045" h="6499859">
                <a:moveTo>
                  <a:pt x="0" y="1083310"/>
                </a:moveTo>
                <a:lnTo>
                  <a:pt x="1055" y="1035055"/>
                </a:lnTo>
                <a:lnTo>
                  <a:pt x="4192" y="987340"/>
                </a:lnTo>
                <a:lnTo>
                  <a:pt x="9367" y="940210"/>
                </a:lnTo>
                <a:lnTo>
                  <a:pt x="16536" y="893709"/>
                </a:lnTo>
                <a:lnTo>
                  <a:pt x="25654" y="847880"/>
                </a:lnTo>
                <a:lnTo>
                  <a:pt x="36678" y="802768"/>
                </a:lnTo>
                <a:lnTo>
                  <a:pt x="49563" y="758417"/>
                </a:lnTo>
                <a:lnTo>
                  <a:pt x="64266" y="714870"/>
                </a:lnTo>
                <a:lnTo>
                  <a:pt x="80742" y="672172"/>
                </a:lnTo>
                <a:lnTo>
                  <a:pt x="98948" y="630367"/>
                </a:lnTo>
                <a:lnTo>
                  <a:pt x="118839" y="589499"/>
                </a:lnTo>
                <a:lnTo>
                  <a:pt x="140371" y="549612"/>
                </a:lnTo>
                <a:lnTo>
                  <a:pt x="163501" y="510749"/>
                </a:lnTo>
                <a:lnTo>
                  <a:pt x="188184" y="472956"/>
                </a:lnTo>
                <a:lnTo>
                  <a:pt x="214376" y="436275"/>
                </a:lnTo>
                <a:lnTo>
                  <a:pt x="242033" y="400751"/>
                </a:lnTo>
                <a:lnTo>
                  <a:pt x="271112" y="366429"/>
                </a:lnTo>
                <a:lnTo>
                  <a:pt x="301567" y="333351"/>
                </a:lnTo>
                <a:lnTo>
                  <a:pt x="333356" y="301563"/>
                </a:lnTo>
                <a:lnTo>
                  <a:pt x="366434" y="271107"/>
                </a:lnTo>
                <a:lnTo>
                  <a:pt x="400757" y="242029"/>
                </a:lnTo>
                <a:lnTo>
                  <a:pt x="436281" y="214372"/>
                </a:lnTo>
                <a:lnTo>
                  <a:pt x="472961" y="188180"/>
                </a:lnTo>
                <a:lnTo>
                  <a:pt x="510755" y="163498"/>
                </a:lnTo>
                <a:lnTo>
                  <a:pt x="549617" y="140368"/>
                </a:lnTo>
                <a:lnTo>
                  <a:pt x="589505" y="118836"/>
                </a:lnTo>
                <a:lnTo>
                  <a:pt x="630373" y="98946"/>
                </a:lnTo>
                <a:lnTo>
                  <a:pt x="672178" y="80740"/>
                </a:lnTo>
                <a:lnTo>
                  <a:pt x="714875" y="64264"/>
                </a:lnTo>
                <a:lnTo>
                  <a:pt x="758422" y="49562"/>
                </a:lnTo>
                <a:lnTo>
                  <a:pt x="802773" y="36677"/>
                </a:lnTo>
                <a:lnTo>
                  <a:pt x="847884" y="25653"/>
                </a:lnTo>
                <a:lnTo>
                  <a:pt x="893712" y="16535"/>
                </a:lnTo>
                <a:lnTo>
                  <a:pt x="940213" y="9367"/>
                </a:lnTo>
                <a:lnTo>
                  <a:pt x="987342" y="4192"/>
                </a:lnTo>
                <a:lnTo>
                  <a:pt x="1035055" y="1055"/>
                </a:lnTo>
                <a:lnTo>
                  <a:pt x="1083310" y="0"/>
                </a:lnTo>
                <a:lnTo>
                  <a:pt x="10706354" y="0"/>
                </a:lnTo>
                <a:lnTo>
                  <a:pt x="10754608" y="1055"/>
                </a:lnTo>
                <a:lnTo>
                  <a:pt x="10802323" y="4192"/>
                </a:lnTo>
                <a:lnTo>
                  <a:pt x="10849453" y="9367"/>
                </a:lnTo>
                <a:lnTo>
                  <a:pt x="10895954" y="16535"/>
                </a:lnTo>
                <a:lnTo>
                  <a:pt x="10941783" y="25653"/>
                </a:lnTo>
                <a:lnTo>
                  <a:pt x="10986895" y="36677"/>
                </a:lnTo>
                <a:lnTo>
                  <a:pt x="11031246" y="49562"/>
                </a:lnTo>
                <a:lnTo>
                  <a:pt x="11074793" y="64264"/>
                </a:lnTo>
                <a:lnTo>
                  <a:pt x="11117491" y="80740"/>
                </a:lnTo>
                <a:lnTo>
                  <a:pt x="11159296" y="98946"/>
                </a:lnTo>
                <a:lnTo>
                  <a:pt x="11200164" y="118836"/>
                </a:lnTo>
                <a:lnTo>
                  <a:pt x="11240051" y="140368"/>
                </a:lnTo>
                <a:lnTo>
                  <a:pt x="11278914" y="163498"/>
                </a:lnTo>
                <a:lnTo>
                  <a:pt x="11316707" y="188180"/>
                </a:lnTo>
                <a:lnTo>
                  <a:pt x="11353388" y="214372"/>
                </a:lnTo>
                <a:lnTo>
                  <a:pt x="11388912" y="242029"/>
                </a:lnTo>
                <a:lnTo>
                  <a:pt x="11423234" y="271107"/>
                </a:lnTo>
                <a:lnTo>
                  <a:pt x="11456312" y="301563"/>
                </a:lnTo>
                <a:lnTo>
                  <a:pt x="11488100" y="333351"/>
                </a:lnTo>
                <a:lnTo>
                  <a:pt x="11518556" y="366429"/>
                </a:lnTo>
                <a:lnTo>
                  <a:pt x="11547634" y="400751"/>
                </a:lnTo>
                <a:lnTo>
                  <a:pt x="11575291" y="436275"/>
                </a:lnTo>
                <a:lnTo>
                  <a:pt x="11601483" y="472956"/>
                </a:lnTo>
                <a:lnTo>
                  <a:pt x="11626165" y="510749"/>
                </a:lnTo>
                <a:lnTo>
                  <a:pt x="11649295" y="549612"/>
                </a:lnTo>
                <a:lnTo>
                  <a:pt x="11670827" y="589499"/>
                </a:lnTo>
                <a:lnTo>
                  <a:pt x="11690717" y="630367"/>
                </a:lnTo>
                <a:lnTo>
                  <a:pt x="11708923" y="672172"/>
                </a:lnTo>
                <a:lnTo>
                  <a:pt x="11725399" y="714870"/>
                </a:lnTo>
                <a:lnTo>
                  <a:pt x="11740101" y="758417"/>
                </a:lnTo>
                <a:lnTo>
                  <a:pt x="11752986" y="802768"/>
                </a:lnTo>
                <a:lnTo>
                  <a:pt x="11764010" y="847880"/>
                </a:lnTo>
                <a:lnTo>
                  <a:pt x="11773128" y="893709"/>
                </a:lnTo>
                <a:lnTo>
                  <a:pt x="11780296" y="940210"/>
                </a:lnTo>
                <a:lnTo>
                  <a:pt x="11785471" y="987340"/>
                </a:lnTo>
                <a:lnTo>
                  <a:pt x="11788608" y="1035055"/>
                </a:lnTo>
                <a:lnTo>
                  <a:pt x="11789664" y="1083310"/>
                </a:lnTo>
                <a:lnTo>
                  <a:pt x="11789664" y="5416550"/>
                </a:lnTo>
                <a:lnTo>
                  <a:pt x="11788608" y="5464804"/>
                </a:lnTo>
                <a:lnTo>
                  <a:pt x="11785471" y="5512517"/>
                </a:lnTo>
                <a:lnTo>
                  <a:pt x="11780296" y="5559646"/>
                </a:lnTo>
                <a:lnTo>
                  <a:pt x="11773128" y="5606147"/>
                </a:lnTo>
                <a:lnTo>
                  <a:pt x="11764010" y="5651975"/>
                </a:lnTo>
                <a:lnTo>
                  <a:pt x="11752986" y="5697086"/>
                </a:lnTo>
                <a:lnTo>
                  <a:pt x="11740101" y="5741437"/>
                </a:lnTo>
                <a:lnTo>
                  <a:pt x="11725399" y="5784984"/>
                </a:lnTo>
                <a:lnTo>
                  <a:pt x="11708923" y="5827681"/>
                </a:lnTo>
                <a:lnTo>
                  <a:pt x="11690717" y="5869486"/>
                </a:lnTo>
                <a:lnTo>
                  <a:pt x="11670827" y="5910354"/>
                </a:lnTo>
                <a:lnTo>
                  <a:pt x="11649295" y="5950242"/>
                </a:lnTo>
                <a:lnTo>
                  <a:pt x="11626165" y="5989104"/>
                </a:lnTo>
                <a:lnTo>
                  <a:pt x="11601483" y="6026898"/>
                </a:lnTo>
                <a:lnTo>
                  <a:pt x="11575291" y="6063578"/>
                </a:lnTo>
                <a:lnTo>
                  <a:pt x="11547634" y="6099102"/>
                </a:lnTo>
                <a:lnTo>
                  <a:pt x="11518556" y="6133425"/>
                </a:lnTo>
                <a:lnTo>
                  <a:pt x="11488100" y="6166503"/>
                </a:lnTo>
                <a:lnTo>
                  <a:pt x="11456312" y="6198292"/>
                </a:lnTo>
                <a:lnTo>
                  <a:pt x="11423234" y="6228747"/>
                </a:lnTo>
                <a:lnTo>
                  <a:pt x="11388912" y="6257826"/>
                </a:lnTo>
                <a:lnTo>
                  <a:pt x="11353388" y="6285483"/>
                </a:lnTo>
                <a:lnTo>
                  <a:pt x="11316707" y="6311675"/>
                </a:lnTo>
                <a:lnTo>
                  <a:pt x="11278914" y="6336358"/>
                </a:lnTo>
                <a:lnTo>
                  <a:pt x="11240051" y="6359488"/>
                </a:lnTo>
                <a:lnTo>
                  <a:pt x="11200164" y="6381020"/>
                </a:lnTo>
                <a:lnTo>
                  <a:pt x="11159296" y="6400911"/>
                </a:lnTo>
                <a:lnTo>
                  <a:pt x="11117491" y="6419117"/>
                </a:lnTo>
                <a:lnTo>
                  <a:pt x="11074793" y="6435593"/>
                </a:lnTo>
                <a:lnTo>
                  <a:pt x="11031246" y="6450296"/>
                </a:lnTo>
                <a:lnTo>
                  <a:pt x="10986895" y="6463181"/>
                </a:lnTo>
                <a:lnTo>
                  <a:pt x="10941783" y="6474205"/>
                </a:lnTo>
                <a:lnTo>
                  <a:pt x="10895954" y="6483323"/>
                </a:lnTo>
                <a:lnTo>
                  <a:pt x="10849453" y="6490492"/>
                </a:lnTo>
                <a:lnTo>
                  <a:pt x="10802323" y="6495667"/>
                </a:lnTo>
                <a:lnTo>
                  <a:pt x="10754608" y="6498804"/>
                </a:lnTo>
                <a:lnTo>
                  <a:pt x="10706354" y="6499860"/>
                </a:lnTo>
                <a:lnTo>
                  <a:pt x="1083310" y="6499860"/>
                </a:lnTo>
                <a:lnTo>
                  <a:pt x="1035055" y="6498804"/>
                </a:lnTo>
                <a:lnTo>
                  <a:pt x="987342" y="6495667"/>
                </a:lnTo>
                <a:lnTo>
                  <a:pt x="940213" y="6490492"/>
                </a:lnTo>
                <a:lnTo>
                  <a:pt x="893712" y="6483323"/>
                </a:lnTo>
                <a:lnTo>
                  <a:pt x="847884" y="6474205"/>
                </a:lnTo>
                <a:lnTo>
                  <a:pt x="802773" y="6463181"/>
                </a:lnTo>
                <a:lnTo>
                  <a:pt x="758422" y="6450296"/>
                </a:lnTo>
                <a:lnTo>
                  <a:pt x="714875" y="6435593"/>
                </a:lnTo>
                <a:lnTo>
                  <a:pt x="672178" y="6419117"/>
                </a:lnTo>
                <a:lnTo>
                  <a:pt x="630373" y="6400911"/>
                </a:lnTo>
                <a:lnTo>
                  <a:pt x="589505" y="6381020"/>
                </a:lnTo>
                <a:lnTo>
                  <a:pt x="549617" y="6359488"/>
                </a:lnTo>
                <a:lnTo>
                  <a:pt x="510755" y="6336358"/>
                </a:lnTo>
                <a:lnTo>
                  <a:pt x="472961" y="6311675"/>
                </a:lnTo>
                <a:lnTo>
                  <a:pt x="436281" y="6285483"/>
                </a:lnTo>
                <a:lnTo>
                  <a:pt x="400757" y="6257826"/>
                </a:lnTo>
                <a:lnTo>
                  <a:pt x="366434" y="6228747"/>
                </a:lnTo>
                <a:lnTo>
                  <a:pt x="333356" y="6198292"/>
                </a:lnTo>
                <a:lnTo>
                  <a:pt x="301567" y="6166503"/>
                </a:lnTo>
                <a:lnTo>
                  <a:pt x="271112" y="6133425"/>
                </a:lnTo>
                <a:lnTo>
                  <a:pt x="242033" y="6099102"/>
                </a:lnTo>
                <a:lnTo>
                  <a:pt x="214376" y="6063578"/>
                </a:lnTo>
                <a:lnTo>
                  <a:pt x="188184" y="6026898"/>
                </a:lnTo>
                <a:lnTo>
                  <a:pt x="163501" y="5989104"/>
                </a:lnTo>
                <a:lnTo>
                  <a:pt x="140371" y="5950242"/>
                </a:lnTo>
                <a:lnTo>
                  <a:pt x="118839" y="5910354"/>
                </a:lnTo>
                <a:lnTo>
                  <a:pt x="98948" y="5869486"/>
                </a:lnTo>
                <a:lnTo>
                  <a:pt x="80742" y="5827681"/>
                </a:lnTo>
                <a:lnTo>
                  <a:pt x="64266" y="5784984"/>
                </a:lnTo>
                <a:lnTo>
                  <a:pt x="49563" y="5741437"/>
                </a:lnTo>
                <a:lnTo>
                  <a:pt x="36678" y="5697086"/>
                </a:lnTo>
                <a:lnTo>
                  <a:pt x="25654" y="5651975"/>
                </a:lnTo>
                <a:lnTo>
                  <a:pt x="16536" y="5606147"/>
                </a:lnTo>
                <a:lnTo>
                  <a:pt x="9367" y="5559646"/>
                </a:lnTo>
                <a:lnTo>
                  <a:pt x="4192" y="5512517"/>
                </a:lnTo>
                <a:lnTo>
                  <a:pt x="1055" y="5464804"/>
                </a:lnTo>
                <a:lnTo>
                  <a:pt x="0" y="5416550"/>
                </a:lnTo>
                <a:lnTo>
                  <a:pt x="0" y="1083310"/>
                </a:lnTo>
                <a:close/>
              </a:path>
            </a:pathLst>
          </a:custGeom>
          <a:ln w="57912">
            <a:solidFill>
              <a:srgbClr val="000000"/>
            </a:solidFill>
            <a:prstDash val="lgDash"/>
          </a:ln>
        </p:spPr>
        <p:txBody>
          <a:bodyPr wrap="square" lIns="0" tIns="0" rIns="0" bIns="0" rtlCol="0"/>
          <a:lstStyle/>
          <a:p>
            <a:endParaRPr/>
          </a:p>
        </p:txBody>
      </p:sp>
      <p:sp>
        <p:nvSpPr>
          <p:cNvPr id="6" name="object 6"/>
          <p:cNvSpPr txBox="1"/>
          <p:nvPr/>
        </p:nvSpPr>
        <p:spPr>
          <a:xfrm>
            <a:off x="95199" y="6660256"/>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92971" y="531876"/>
            <a:ext cx="1844675" cy="5610225"/>
          </a:xfrm>
          <a:custGeom>
            <a:avLst/>
            <a:gdLst/>
            <a:ahLst/>
            <a:cxnLst/>
            <a:rect l="l" t="t" r="r" b="b"/>
            <a:pathLst>
              <a:path w="1844675" h="5610225">
                <a:moveTo>
                  <a:pt x="1653397" y="0"/>
                </a:moveTo>
                <a:lnTo>
                  <a:pt x="1659913" y="17174"/>
                </a:lnTo>
                <a:lnTo>
                  <a:pt x="1666287" y="34432"/>
                </a:lnTo>
                <a:lnTo>
                  <a:pt x="1673042" y="51524"/>
                </a:lnTo>
                <a:lnTo>
                  <a:pt x="1680702" y="68199"/>
                </a:lnTo>
                <a:lnTo>
                  <a:pt x="1687129" y="78716"/>
                </a:lnTo>
                <a:lnTo>
                  <a:pt x="1694592" y="88614"/>
                </a:lnTo>
                <a:lnTo>
                  <a:pt x="1701936" y="98559"/>
                </a:lnTo>
                <a:lnTo>
                  <a:pt x="1708007" y="109220"/>
                </a:lnTo>
                <a:lnTo>
                  <a:pt x="1715916" y="129270"/>
                </a:lnTo>
                <a:lnTo>
                  <a:pt x="1722612" y="149796"/>
                </a:lnTo>
                <a:lnTo>
                  <a:pt x="1728831" y="170513"/>
                </a:lnTo>
                <a:lnTo>
                  <a:pt x="1735312" y="191135"/>
                </a:lnTo>
                <a:lnTo>
                  <a:pt x="1737685" y="202132"/>
                </a:lnTo>
                <a:lnTo>
                  <a:pt x="1739344" y="213677"/>
                </a:lnTo>
                <a:lnTo>
                  <a:pt x="1742384" y="224174"/>
                </a:lnTo>
                <a:lnTo>
                  <a:pt x="1748901" y="232028"/>
                </a:lnTo>
                <a:lnTo>
                  <a:pt x="1789922" y="259334"/>
                </a:lnTo>
                <a:lnTo>
                  <a:pt x="1800211" y="290703"/>
                </a:lnTo>
                <a:lnTo>
                  <a:pt x="1803783" y="302032"/>
                </a:lnTo>
                <a:lnTo>
                  <a:pt x="1803778" y="301411"/>
                </a:lnTo>
                <a:lnTo>
                  <a:pt x="1803337" y="296931"/>
                </a:lnTo>
                <a:lnTo>
                  <a:pt x="1805602" y="296684"/>
                </a:lnTo>
                <a:lnTo>
                  <a:pt x="1830816" y="341249"/>
                </a:lnTo>
                <a:lnTo>
                  <a:pt x="1841371" y="371824"/>
                </a:lnTo>
                <a:lnTo>
                  <a:pt x="1844532" y="382143"/>
                </a:lnTo>
                <a:lnTo>
                  <a:pt x="1835781" y="418278"/>
                </a:lnTo>
                <a:lnTo>
                  <a:pt x="1832223" y="434303"/>
                </a:lnTo>
                <a:lnTo>
                  <a:pt x="1831319" y="437790"/>
                </a:lnTo>
                <a:lnTo>
                  <a:pt x="1830533" y="436309"/>
                </a:lnTo>
                <a:lnTo>
                  <a:pt x="1827327" y="437432"/>
                </a:lnTo>
                <a:lnTo>
                  <a:pt x="1819166" y="448730"/>
                </a:lnTo>
                <a:lnTo>
                  <a:pt x="1803511" y="477774"/>
                </a:lnTo>
                <a:lnTo>
                  <a:pt x="1799619" y="487771"/>
                </a:lnTo>
                <a:lnTo>
                  <a:pt x="1796764" y="498221"/>
                </a:lnTo>
                <a:lnTo>
                  <a:pt x="1793884" y="508670"/>
                </a:lnTo>
                <a:lnTo>
                  <a:pt x="1759712" y="563054"/>
                </a:lnTo>
                <a:lnTo>
                  <a:pt x="1721596" y="600583"/>
                </a:lnTo>
                <a:lnTo>
                  <a:pt x="1680702" y="627888"/>
                </a:lnTo>
                <a:lnTo>
                  <a:pt x="1650055" y="638317"/>
                </a:lnTo>
                <a:lnTo>
                  <a:pt x="1639681" y="641476"/>
                </a:lnTo>
                <a:lnTo>
                  <a:pt x="1628987" y="635996"/>
                </a:lnTo>
                <a:lnTo>
                  <a:pt x="1617948" y="629158"/>
                </a:lnTo>
                <a:lnTo>
                  <a:pt x="1607552" y="625082"/>
                </a:lnTo>
                <a:lnTo>
                  <a:pt x="1598787" y="627888"/>
                </a:lnTo>
                <a:lnTo>
                  <a:pt x="1590821" y="642401"/>
                </a:lnTo>
                <a:lnTo>
                  <a:pt x="1588785" y="659987"/>
                </a:lnTo>
                <a:lnTo>
                  <a:pt x="1588321" y="678572"/>
                </a:lnTo>
                <a:lnTo>
                  <a:pt x="1585071" y="696087"/>
                </a:lnTo>
                <a:lnTo>
                  <a:pt x="1557766" y="737108"/>
                </a:lnTo>
                <a:lnTo>
                  <a:pt x="1516872" y="750697"/>
                </a:lnTo>
                <a:lnTo>
                  <a:pt x="1469151" y="758221"/>
                </a:lnTo>
                <a:lnTo>
                  <a:pt x="1445184" y="761234"/>
                </a:lnTo>
                <a:lnTo>
                  <a:pt x="1421241" y="764413"/>
                </a:lnTo>
                <a:lnTo>
                  <a:pt x="1417615" y="774553"/>
                </a:lnTo>
                <a:lnTo>
                  <a:pt x="1413859" y="784669"/>
                </a:lnTo>
                <a:lnTo>
                  <a:pt x="1410364" y="794881"/>
                </a:lnTo>
                <a:lnTo>
                  <a:pt x="1407525" y="805307"/>
                </a:lnTo>
                <a:lnTo>
                  <a:pt x="1404616" y="826035"/>
                </a:lnTo>
                <a:lnTo>
                  <a:pt x="1403111" y="847121"/>
                </a:lnTo>
                <a:lnTo>
                  <a:pt x="1400417" y="867779"/>
                </a:lnTo>
                <a:lnTo>
                  <a:pt x="1393936" y="887222"/>
                </a:lnTo>
                <a:lnTo>
                  <a:pt x="1386347" y="896364"/>
                </a:lnTo>
                <a:lnTo>
                  <a:pt x="1375806" y="902922"/>
                </a:lnTo>
                <a:lnTo>
                  <a:pt x="1364075" y="908456"/>
                </a:lnTo>
                <a:lnTo>
                  <a:pt x="1352915" y="914526"/>
                </a:lnTo>
                <a:lnTo>
                  <a:pt x="1345416" y="934827"/>
                </a:lnTo>
                <a:lnTo>
                  <a:pt x="1337405" y="955008"/>
                </a:lnTo>
                <a:lnTo>
                  <a:pt x="1330323" y="975427"/>
                </a:lnTo>
                <a:lnTo>
                  <a:pt x="1325610" y="996441"/>
                </a:lnTo>
                <a:lnTo>
                  <a:pt x="1324326" y="1021187"/>
                </a:lnTo>
                <a:lnTo>
                  <a:pt x="1324483" y="1046575"/>
                </a:lnTo>
                <a:lnTo>
                  <a:pt x="1321806" y="1070772"/>
                </a:lnTo>
                <a:lnTo>
                  <a:pt x="1271869" y="1110605"/>
                </a:lnTo>
                <a:lnTo>
                  <a:pt x="1205118" y="1123013"/>
                </a:lnTo>
                <a:lnTo>
                  <a:pt x="1140606" y="1130111"/>
                </a:lnTo>
                <a:lnTo>
                  <a:pt x="1107170" y="1132839"/>
                </a:lnTo>
                <a:lnTo>
                  <a:pt x="1096974" y="1136572"/>
                </a:lnTo>
                <a:lnTo>
                  <a:pt x="1086850" y="1140507"/>
                </a:lnTo>
                <a:lnTo>
                  <a:pt x="1076630" y="1144037"/>
                </a:lnTo>
                <a:lnTo>
                  <a:pt x="1066149" y="1146556"/>
                </a:lnTo>
                <a:lnTo>
                  <a:pt x="1034297" y="1147857"/>
                </a:lnTo>
                <a:lnTo>
                  <a:pt x="1001458" y="1146111"/>
                </a:lnTo>
                <a:lnTo>
                  <a:pt x="970262" y="1147984"/>
                </a:lnTo>
                <a:lnTo>
                  <a:pt x="943340" y="1160145"/>
                </a:lnTo>
                <a:lnTo>
                  <a:pt x="929733" y="1182836"/>
                </a:lnTo>
                <a:lnTo>
                  <a:pt x="926592" y="1211945"/>
                </a:lnTo>
                <a:lnTo>
                  <a:pt x="924998" y="1242458"/>
                </a:lnTo>
                <a:lnTo>
                  <a:pt x="916035" y="1269364"/>
                </a:lnTo>
                <a:lnTo>
                  <a:pt x="861425" y="1351279"/>
                </a:lnTo>
                <a:lnTo>
                  <a:pt x="855212" y="1362134"/>
                </a:lnTo>
                <a:lnTo>
                  <a:pt x="849439" y="1373441"/>
                </a:lnTo>
                <a:lnTo>
                  <a:pt x="842833" y="1383891"/>
                </a:lnTo>
                <a:lnTo>
                  <a:pt x="834120" y="1392174"/>
                </a:lnTo>
                <a:lnTo>
                  <a:pt x="793099" y="1419478"/>
                </a:lnTo>
                <a:lnTo>
                  <a:pt x="773004" y="1450038"/>
                </a:lnTo>
                <a:lnTo>
                  <a:pt x="764528" y="1463426"/>
                </a:lnTo>
                <a:lnTo>
                  <a:pt x="763510" y="1465085"/>
                </a:lnTo>
                <a:lnTo>
                  <a:pt x="765794" y="1460452"/>
                </a:lnTo>
                <a:lnTo>
                  <a:pt x="767220" y="1454968"/>
                </a:lnTo>
                <a:lnTo>
                  <a:pt x="763631" y="1454072"/>
                </a:lnTo>
                <a:lnTo>
                  <a:pt x="750868" y="1463204"/>
                </a:lnTo>
                <a:lnTo>
                  <a:pt x="724773" y="1487804"/>
                </a:lnTo>
                <a:lnTo>
                  <a:pt x="717434" y="1497623"/>
                </a:lnTo>
                <a:lnTo>
                  <a:pt x="711596" y="1508728"/>
                </a:lnTo>
                <a:lnTo>
                  <a:pt x="705520" y="1519594"/>
                </a:lnTo>
                <a:lnTo>
                  <a:pt x="697468" y="1528699"/>
                </a:lnTo>
                <a:lnTo>
                  <a:pt x="688131" y="1533663"/>
                </a:lnTo>
                <a:lnTo>
                  <a:pt x="677545" y="1536319"/>
                </a:lnTo>
                <a:lnTo>
                  <a:pt x="666696" y="1538593"/>
                </a:lnTo>
                <a:lnTo>
                  <a:pt x="656574" y="1542414"/>
                </a:lnTo>
                <a:lnTo>
                  <a:pt x="636041" y="1556180"/>
                </a:lnTo>
                <a:lnTo>
                  <a:pt x="616521" y="1571767"/>
                </a:lnTo>
                <a:lnTo>
                  <a:pt x="596548" y="1586331"/>
                </a:lnTo>
                <a:lnTo>
                  <a:pt x="574659" y="1597025"/>
                </a:lnTo>
                <a:lnTo>
                  <a:pt x="492744" y="1624202"/>
                </a:lnTo>
                <a:lnTo>
                  <a:pt x="451723" y="1637919"/>
                </a:lnTo>
                <a:lnTo>
                  <a:pt x="432974" y="1658397"/>
                </a:lnTo>
                <a:lnTo>
                  <a:pt x="410797" y="1678876"/>
                </a:lnTo>
                <a:lnTo>
                  <a:pt x="395430" y="1699355"/>
                </a:lnTo>
                <a:lnTo>
                  <a:pt x="397113" y="1719834"/>
                </a:lnTo>
                <a:lnTo>
                  <a:pt x="451723" y="1801749"/>
                </a:lnTo>
                <a:lnTo>
                  <a:pt x="425014" y="1829141"/>
                </a:lnTo>
                <a:lnTo>
                  <a:pt x="410845" y="1842580"/>
                </a:lnTo>
                <a:lnTo>
                  <a:pt x="397736" y="1849142"/>
                </a:lnTo>
                <a:lnTo>
                  <a:pt x="374210" y="1855905"/>
                </a:lnTo>
                <a:lnTo>
                  <a:pt x="328787" y="1869948"/>
                </a:lnTo>
                <a:lnTo>
                  <a:pt x="287893" y="1883537"/>
                </a:lnTo>
                <a:lnTo>
                  <a:pt x="246872" y="1897252"/>
                </a:lnTo>
                <a:lnTo>
                  <a:pt x="239748" y="1907268"/>
                </a:lnTo>
                <a:lnTo>
                  <a:pt x="232362" y="1917176"/>
                </a:lnTo>
                <a:lnTo>
                  <a:pt x="199711" y="1997646"/>
                </a:lnTo>
                <a:lnTo>
                  <a:pt x="183098" y="2047589"/>
                </a:lnTo>
                <a:lnTo>
                  <a:pt x="178673" y="2061083"/>
                </a:lnTo>
                <a:lnTo>
                  <a:pt x="164957" y="2101977"/>
                </a:lnTo>
                <a:lnTo>
                  <a:pt x="151368" y="2142871"/>
                </a:lnTo>
                <a:lnTo>
                  <a:pt x="161436" y="2149977"/>
                </a:lnTo>
                <a:lnTo>
                  <a:pt x="171434" y="2157237"/>
                </a:lnTo>
                <a:lnTo>
                  <a:pt x="181621" y="2164141"/>
                </a:lnTo>
                <a:lnTo>
                  <a:pt x="192262" y="2170176"/>
                </a:lnTo>
                <a:lnTo>
                  <a:pt x="202707" y="2173622"/>
                </a:lnTo>
                <a:lnTo>
                  <a:pt x="213820" y="2175652"/>
                </a:lnTo>
                <a:lnTo>
                  <a:pt x="224409" y="2178373"/>
                </a:lnTo>
                <a:lnTo>
                  <a:pt x="233283" y="2183891"/>
                </a:lnTo>
                <a:lnTo>
                  <a:pt x="239049" y="2192656"/>
                </a:lnTo>
                <a:lnTo>
                  <a:pt x="242173" y="2203053"/>
                </a:lnTo>
                <a:lnTo>
                  <a:pt x="244248" y="2214092"/>
                </a:lnTo>
                <a:lnTo>
                  <a:pt x="246872" y="2224786"/>
                </a:lnTo>
                <a:lnTo>
                  <a:pt x="244088" y="2235392"/>
                </a:lnTo>
                <a:lnTo>
                  <a:pt x="241744" y="2246201"/>
                </a:lnTo>
                <a:lnTo>
                  <a:pt x="238567" y="2256557"/>
                </a:lnTo>
                <a:lnTo>
                  <a:pt x="233283" y="2265807"/>
                </a:lnTo>
                <a:lnTo>
                  <a:pt x="224301" y="2274002"/>
                </a:lnTo>
                <a:lnTo>
                  <a:pt x="213629" y="2280316"/>
                </a:lnTo>
                <a:lnTo>
                  <a:pt x="202529" y="2286202"/>
                </a:lnTo>
                <a:lnTo>
                  <a:pt x="192262" y="2293112"/>
                </a:lnTo>
                <a:lnTo>
                  <a:pt x="160817" y="2322218"/>
                </a:lnTo>
                <a:lnTo>
                  <a:pt x="152733" y="2332704"/>
                </a:lnTo>
                <a:lnTo>
                  <a:pt x="143934" y="2337046"/>
                </a:lnTo>
                <a:lnTo>
                  <a:pt x="110347" y="2347722"/>
                </a:lnTo>
                <a:lnTo>
                  <a:pt x="104026" y="2358397"/>
                </a:lnTo>
                <a:lnTo>
                  <a:pt x="98075" y="2369407"/>
                </a:lnTo>
                <a:lnTo>
                  <a:pt x="91434" y="2379797"/>
                </a:lnTo>
                <a:lnTo>
                  <a:pt x="83042" y="2388616"/>
                </a:lnTo>
                <a:lnTo>
                  <a:pt x="54819" y="2406048"/>
                </a:lnTo>
                <a:lnTo>
                  <a:pt x="43830" y="2404967"/>
                </a:lnTo>
                <a:lnTo>
                  <a:pt x="41491" y="2400631"/>
                </a:lnTo>
                <a:lnTo>
                  <a:pt x="39220" y="2408297"/>
                </a:lnTo>
                <a:lnTo>
                  <a:pt x="28432" y="2443226"/>
                </a:lnTo>
                <a:lnTo>
                  <a:pt x="30912" y="2494502"/>
                </a:lnTo>
                <a:lnTo>
                  <a:pt x="32750" y="2545873"/>
                </a:lnTo>
                <a:lnTo>
                  <a:pt x="35825" y="2597102"/>
                </a:lnTo>
                <a:lnTo>
                  <a:pt x="42021" y="2647950"/>
                </a:lnTo>
                <a:lnTo>
                  <a:pt x="62398" y="2678560"/>
                </a:lnTo>
                <a:lnTo>
                  <a:pt x="69326" y="2688844"/>
                </a:lnTo>
                <a:lnTo>
                  <a:pt x="73558" y="2698789"/>
                </a:lnTo>
                <a:lnTo>
                  <a:pt x="76898" y="2709068"/>
                </a:lnTo>
                <a:lnTo>
                  <a:pt x="79881" y="2719490"/>
                </a:lnTo>
                <a:lnTo>
                  <a:pt x="83042" y="2729865"/>
                </a:lnTo>
                <a:lnTo>
                  <a:pt x="85363" y="2757396"/>
                </a:lnTo>
                <a:lnTo>
                  <a:pt x="86947" y="2785141"/>
                </a:lnTo>
                <a:lnTo>
                  <a:pt x="90007" y="2812553"/>
                </a:lnTo>
                <a:lnTo>
                  <a:pt x="109898" y="2864903"/>
                </a:lnTo>
                <a:lnTo>
                  <a:pt x="144371" y="2912540"/>
                </a:lnTo>
                <a:lnTo>
                  <a:pt x="151368" y="2921000"/>
                </a:lnTo>
                <a:lnTo>
                  <a:pt x="154616" y="2934656"/>
                </a:lnTo>
                <a:lnTo>
                  <a:pt x="164957" y="2975483"/>
                </a:lnTo>
                <a:lnTo>
                  <a:pt x="181705" y="3026775"/>
                </a:lnTo>
                <a:lnTo>
                  <a:pt x="192262" y="3057398"/>
                </a:lnTo>
                <a:lnTo>
                  <a:pt x="195405" y="3084768"/>
                </a:lnTo>
                <a:lnTo>
                  <a:pt x="201691" y="3139461"/>
                </a:lnTo>
                <a:lnTo>
                  <a:pt x="209172" y="3176990"/>
                </a:lnTo>
                <a:lnTo>
                  <a:pt x="213725" y="3187017"/>
                </a:lnTo>
                <a:lnTo>
                  <a:pt x="217801" y="3197068"/>
                </a:lnTo>
                <a:lnTo>
                  <a:pt x="212248" y="3272678"/>
                </a:lnTo>
                <a:lnTo>
                  <a:pt x="203654" y="3312114"/>
                </a:lnTo>
                <a:lnTo>
                  <a:pt x="186174" y="3354732"/>
                </a:lnTo>
                <a:lnTo>
                  <a:pt x="172045" y="3374933"/>
                </a:lnTo>
                <a:lnTo>
                  <a:pt x="164957" y="3385057"/>
                </a:lnTo>
                <a:lnTo>
                  <a:pt x="167582" y="3395751"/>
                </a:lnTo>
                <a:lnTo>
                  <a:pt x="169672" y="3406790"/>
                </a:lnTo>
                <a:lnTo>
                  <a:pt x="172833" y="3417187"/>
                </a:lnTo>
                <a:lnTo>
                  <a:pt x="228711" y="3441985"/>
                </a:lnTo>
                <a:lnTo>
                  <a:pt x="274177" y="3453256"/>
                </a:lnTo>
                <a:lnTo>
                  <a:pt x="281283" y="3463379"/>
                </a:lnTo>
                <a:lnTo>
                  <a:pt x="306357" y="3504007"/>
                </a:lnTo>
                <a:lnTo>
                  <a:pt x="315198" y="3535172"/>
                </a:lnTo>
                <a:lnTo>
                  <a:pt x="313432" y="3569023"/>
                </a:lnTo>
                <a:lnTo>
                  <a:pt x="294516" y="3631344"/>
                </a:lnTo>
                <a:lnTo>
                  <a:pt x="247022" y="3678336"/>
                </a:lnTo>
                <a:lnTo>
                  <a:pt x="183094" y="3702950"/>
                </a:lnTo>
                <a:lnTo>
                  <a:pt x="151368" y="3712591"/>
                </a:lnTo>
                <a:lnTo>
                  <a:pt x="110347" y="3726306"/>
                </a:lnTo>
                <a:lnTo>
                  <a:pt x="106295" y="3780867"/>
                </a:lnTo>
                <a:lnTo>
                  <a:pt x="101838" y="3835415"/>
                </a:lnTo>
                <a:lnTo>
                  <a:pt x="98238" y="3889988"/>
                </a:lnTo>
                <a:lnTo>
                  <a:pt x="96758" y="3944620"/>
                </a:lnTo>
                <a:lnTo>
                  <a:pt x="97934" y="3975506"/>
                </a:lnTo>
                <a:lnTo>
                  <a:pt x="101028" y="4006262"/>
                </a:lnTo>
                <a:lnTo>
                  <a:pt x="110347" y="4067429"/>
                </a:lnTo>
                <a:lnTo>
                  <a:pt x="120544" y="4098200"/>
                </a:lnTo>
                <a:lnTo>
                  <a:pt x="124063" y="4108450"/>
                </a:lnTo>
                <a:lnTo>
                  <a:pt x="134689" y="4149294"/>
                </a:lnTo>
                <a:lnTo>
                  <a:pt x="144733" y="4208799"/>
                </a:lnTo>
                <a:lnTo>
                  <a:pt x="146542" y="4232221"/>
                </a:lnTo>
                <a:lnTo>
                  <a:pt x="150270" y="4243682"/>
                </a:lnTo>
                <a:lnTo>
                  <a:pt x="163113" y="4253540"/>
                </a:lnTo>
                <a:lnTo>
                  <a:pt x="192262" y="4272153"/>
                </a:lnTo>
                <a:lnTo>
                  <a:pt x="196334" y="4282330"/>
                </a:lnTo>
                <a:lnTo>
                  <a:pt x="200834" y="4292425"/>
                </a:lnTo>
                <a:lnTo>
                  <a:pt x="204477" y="4302638"/>
                </a:lnTo>
                <a:lnTo>
                  <a:pt x="205978" y="4313174"/>
                </a:lnTo>
                <a:lnTo>
                  <a:pt x="201515" y="4334956"/>
                </a:lnTo>
                <a:lnTo>
                  <a:pt x="190658" y="4356941"/>
                </a:lnTo>
                <a:lnTo>
                  <a:pt x="177206" y="4377521"/>
                </a:lnTo>
                <a:lnTo>
                  <a:pt x="164957" y="4395089"/>
                </a:lnTo>
                <a:lnTo>
                  <a:pt x="154927" y="4424992"/>
                </a:lnTo>
                <a:lnTo>
                  <a:pt x="151212" y="4435960"/>
                </a:lnTo>
                <a:lnTo>
                  <a:pt x="151251" y="4436103"/>
                </a:lnTo>
                <a:lnTo>
                  <a:pt x="152477" y="4433529"/>
                </a:lnTo>
                <a:lnTo>
                  <a:pt x="152329" y="4436347"/>
                </a:lnTo>
                <a:lnTo>
                  <a:pt x="137652" y="4490593"/>
                </a:lnTo>
                <a:lnTo>
                  <a:pt x="127507" y="4521364"/>
                </a:lnTo>
                <a:lnTo>
                  <a:pt x="124063" y="4531614"/>
                </a:lnTo>
                <a:lnTo>
                  <a:pt x="122814" y="4571690"/>
                </a:lnTo>
                <a:lnTo>
                  <a:pt x="120459" y="4631340"/>
                </a:lnTo>
                <a:lnTo>
                  <a:pt x="113079" y="4695705"/>
                </a:lnTo>
                <a:lnTo>
                  <a:pt x="96758" y="4749927"/>
                </a:lnTo>
                <a:lnTo>
                  <a:pt x="69326" y="4790948"/>
                </a:lnTo>
                <a:lnTo>
                  <a:pt x="38929" y="4811700"/>
                </a:lnTo>
                <a:lnTo>
                  <a:pt x="28432" y="4818126"/>
                </a:lnTo>
                <a:lnTo>
                  <a:pt x="12858" y="4860726"/>
                </a:lnTo>
                <a:lnTo>
                  <a:pt x="1381" y="4898612"/>
                </a:lnTo>
                <a:lnTo>
                  <a:pt x="0" y="4937212"/>
                </a:lnTo>
                <a:lnTo>
                  <a:pt x="14716" y="4981956"/>
                </a:lnTo>
                <a:lnTo>
                  <a:pt x="29303" y="4996402"/>
                </a:lnTo>
                <a:lnTo>
                  <a:pt x="52450" y="5007991"/>
                </a:lnTo>
                <a:lnTo>
                  <a:pt x="77241" y="5016817"/>
                </a:lnTo>
                <a:lnTo>
                  <a:pt x="96758" y="5022977"/>
                </a:lnTo>
                <a:lnTo>
                  <a:pt x="99845" y="5033295"/>
                </a:lnTo>
                <a:lnTo>
                  <a:pt x="117167" y="5074219"/>
                </a:lnTo>
                <a:lnTo>
                  <a:pt x="125285" y="5083876"/>
                </a:lnTo>
                <a:lnTo>
                  <a:pt x="132760" y="5093767"/>
                </a:lnTo>
                <a:lnTo>
                  <a:pt x="137652" y="5104815"/>
                </a:lnTo>
                <a:lnTo>
                  <a:pt x="147694" y="5158396"/>
                </a:lnTo>
                <a:lnTo>
                  <a:pt x="149226" y="5193331"/>
                </a:lnTo>
                <a:lnTo>
                  <a:pt x="147685" y="5213990"/>
                </a:lnTo>
                <a:lnTo>
                  <a:pt x="148511" y="5224746"/>
                </a:lnTo>
                <a:lnTo>
                  <a:pt x="157140" y="5229971"/>
                </a:lnTo>
                <a:lnTo>
                  <a:pt x="179013" y="5234037"/>
                </a:lnTo>
                <a:lnTo>
                  <a:pt x="219567" y="5241315"/>
                </a:lnTo>
                <a:lnTo>
                  <a:pt x="236896" y="5267104"/>
                </a:lnTo>
                <a:lnTo>
                  <a:pt x="248477" y="5284751"/>
                </a:lnTo>
                <a:lnTo>
                  <a:pt x="255319" y="5296988"/>
                </a:lnTo>
                <a:lnTo>
                  <a:pt x="258432" y="5306547"/>
                </a:lnTo>
                <a:lnTo>
                  <a:pt x="258825" y="5316159"/>
                </a:lnTo>
                <a:lnTo>
                  <a:pt x="257508" y="5328557"/>
                </a:lnTo>
                <a:lnTo>
                  <a:pt x="255489" y="5346472"/>
                </a:lnTo>
                <a:lnTo>
                  <a:pt x="253779" y="5372636"/>
                </a:lnTo>
                <a:lnTo>
                  <a:pt x="255318" y="5460639"/>
                </a:lnTo>
                <a:lnTo>
                  <a:pt x="260588" y="5527941"/>
                </a:lnTo>
                <a:lnTo>
                  <a:pt x="274177" y="5568899"/>
                </a:lnTo>
                <a:lnTo>
                  <a:pt x="298251" y="5605509"/>
                </a:lnTo>
                <a:lnTo>
                  <a:pt x="301482" y="5609844"/>
                </a:lnTo>
              </a:path>
            </a:pathLst>
          </a:custGeom>
          <a:ln w="57912">
            <a:solidFill>
              <a:srgbClr val="006FC0"/>
            </a:solidFill>
          </a:ln>
        </p:spPr>
        <p:txBody>
          <a:bodyPr wrap="square" lIns="0" tIns="0" rIns="0" bIns="0" rtlCol="0"/>
          <a:lstStyle/>
          <a:p>
            <a:endParaRPr/>
          </a:p>
        </p:txBody>
      </p:sp>
      <p:sp>
        <p:nvSpPr>
          <p:cNvPr id="3" name="object 3"/>
          <p:cNvSpPr txBox="1">
            <a:spLocks noGrp="1"/>
          </p:cNvSpPr>
          <p:nvPr>
            <p:ph type="title"/>
          </p:nvPr>
        </p:nvSpPr>
        <p:spPr>
          <a:xfrm>
            <a:off x="3961638" y="1816100"/>
            <a:ext cx="1938655" cy="574040"/>
          </a:xfrm>
          <a:prstGeom prst="rect">
            <a:avLst/>
          </a:prstGeom>
        </p:spPr>
        <p:txBody>
          <a:bodyPr vert="horz" wrap="square" lIns="0" tIns="12700" rIns="0" bIns="0" rtlCol="0">
            <a:spAutoFit/>
          </a:bodyPr>
          <a:lstStyle/>
          <a:p>
            <a:pPr marL="648335" marR="5080" indent="-636270">
              <a:lnSpc>
                <a:spcPct val="100000"/>
              </a:lnSpc>
              <a:spcBef>
                <a:spcPts val="100"/>
              </a:spcBef>
            </a:pPr>
            <a:r>
              <a:rPr sz="1800" spc="285" dirty="0"/>
              <a:t>Chat</a:t>
            </a:r>
            <a:r>
              <a:rPr sz="1800" spc="170" dirty="0"/>
              <a:t>t</a:t>
            </a:r>
            <a:r>
              <a:rPr sz="1800" spc="355" dirty="0"/>
              <a:t>aho</a:t>
            </a:r>
            <a:r>
              <a:rPr sz="1800" spc="380" dirty="0"/>
              <a:t>och</a:t>
            </a:r>
            <a:r>
              <a:rPr sz="1800" spc="335" dirty="0"/>
              <a:t>e</a:t>
            </a:r>
            <a:r>
              <a:rPr sz="1800" spc="325" dirty="0"/>
              <a:t>e  </a:t>
            </a:r>
            <a:r>
              <a:rPr sz="1800" spc="210" dirty="0"/>
              <a:t>River</a:t>
            </a:r>
            <a:endParaRPr sz="1800"/>
          </a:p>
        </p:txBody>
      </p:sp>
      <p:sp>
        <p:nvSpPr>
          <p:cNvPr id="4" name="object 4"/>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3" y="0"/>
            <a:ext cx="12190730" cy="6844665"/>
          </a:xfrm>
          <a:custGeom>
            <a:avLst/>
            <a:gdLst/>
            <a:ahLst/>
            <a:cxnLst/>
            <a:rect l="l" t="t" r="r" b="b"/>
            <a:pathLst>
              <a:path w="12190730" h="6844665">
                <a:moveTo>
                  <a:pt x="0" y="6844283"/>
                </a:moveTo>
                <a:lnTo>
                  <a:pt x="12190476" y="6844283"/>
                </a:lnTo>
                <a:lnTo>
                  <a:pt x="12190476" y="0"/>
                </a:lnTo>
                <a:lnTo>
                  <a:pt x="0" y="0"/>
                </a:lnTo>
                <a:lnTo>
                  <a:pt x="0" y="6844283"/>
                </a:lnTo>
                <a:close/>
              </a:path>
            </a:pathLst>
          </a:custGeom>
          <a:solidFill>
            <a:srgbClr val="CCF3EF"/>
          </a:solidFill>
        </p:spPr>
        <p:txBody>
          <a:bodyPr wrap="square" lIns="0" tIns="0" rIns="0" bIns="0" rtlCol="0"/>
          <a:lstStyle/>
          <a:p>
            <a:endParaRPr/>
          </a:p>
        </p:txBody>
      </p:sp>
      <p:sp>
        <p:nvSpPr>
          <p:cNvPr id="3" name="object 3"/>
          <p:cNvSpPr/>
          <p:nvPr/>
        </p:nvSpPr>
        <p:spPr>
          <a:xfrm>
            <a:off x="1523" y="6844283"/>
            <a:ext cx="12190730" cy="0"/>
          </a:xfrm>
          <a:custGeom>
            <a:avLst/>
            <a:gdLst/>
            <a:ahLst/>
            <a:cxnLst/>
            <a:rect l="l" t="t" r="r" b="b"/>
            <a:pathLst>
              <a:path w="12190730">
                <a:moveTo>
                  <a:pt x="0" y="0"/>
                </a:moveTo>
                <a:lnTo>
                  <a:pt x="12190476" y="0"/>
                </a:lnTo>
              </a:path>
            </a:pathLst>
          </a:custGeom>
          <a:ln w="12192">
            <a:solidFill>
              <a:srgbClr val="000000"/>
            </a:solidFill>
          </a:ln>
        </p:spPr>
        <p:txBody>
          <a:bodyPr wrap="square" lIns="0" tIns="0" rIns="0" bIns="0" rtlCol="0"/>
          <a:lstStyle/>
          <a:p>
            <a:endParaRPr/>
          </a:p>
        </p:txBody>
      </p:sp>
      <p:sp>
        <p:nvSpPr>
          <p:cNvPr id="4" name="object 4"/>
          <p:cNvSpPr/>
          <p:nvPr/>
        </p:nvSpPr>
        <p:spPr>
          <a:xfrm>
            <a:off x="1523" y="0"/>
            <a:ext cx="0" cy="6844665"/>
          </a:xfrm>
          <a:custGeom>
            <a:avLst/>
            <a:gdLst/>
            <a:ahLst/>
            <a:cxnLst/>
            <a:rect l="l" t="t" r="r" b="b"/>
            <a:pathLst>
              <a:path h="6844665">
                <a:moveTo>
                  <a:pt x="0" y="0"/>
                </a:moveTo>
                <a:lnTo>
                  <a:pt x="0" y="6844283"/>
                </a:lnTo>
              </a:path>
            </a:pathLst>
          </a:custGeom>
          <a:ln w="12192">
            <a:solidFill>
              <a:srgbClr val="000000"/>
            </a:solidFill>
          </a:ln>
        </p:spPr>
        <p:txBody>
          <a:bodyPr wrap="square" lIns="0" tIns="0" rIns="0" bIns="0" rtlCol="0"/>
          <a:lstStyle/>
          <a:p>
            <a:endParaRPr/>
          </a:p>
        </p:txBody>
      </p:sp>
      <p:sp>
        <p:nvSpPr>
          <p:cNvPr id="5" name="object 5"/>
          <p:cNvSpPr/>
          <p:nvPr/>
        </p:nvSpPr>
        <p:spPr>
          <a:xfrm>
            <a:off x="1597152" y="0"/>
            <a:ext cx="9198864" cy="685799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830323" y="214884"/>
            <a:ext cx="8534400" cy="64008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811273" y="195834"/>
            <a:ext cx="8572500" cy="6438900"/>
          </a:xfrm>
          <a:custGeom>
            <a:avLst/>
            <a:gdLst/>
            <a:ahLst/>
            <a:cxnLst/>
            <a:rect l="l" t="t" r="r" b="b"/>
            <a:pathLst>
              <a:path w="8572500" h="6438900">
                <a:moveTo>
                  <a:pt x="0" y="6438900"/>
                </a:moveTo>
                <a:lnTo>
                  <a:pt x="8572500" y="6438900"/>
                </a:lnTo>
                <a:lnTo>
                  <a:pt x="8572500" y="0"/>
                </a:lnTo>
                <a:lnTo>
                  <a:pt x="0" y="0"/>
                </a:lnTo>
                <a:lnTo>
                  <a:pt x="0" y="6438900"/>
                </a:lnTo>
                <a:close/>
              </a:path>
            </a:pathLst>
          </a:custGeom>
          <a:ln w="38100">
            <a:solidFill>
              <a:srgbClr val="000000"/>
            </a:solidFill>
          </a:ln>
        </p:spPr>
        <p:txBody>
          <a:bodyPr wrap="square" lIns="0" tIns="0" rIns="0" bIns="0" rtlCol="0"/>
          <a:lstStyle/>
          <a:p>
            <a:endParaRPr/>
          </a:p>
        </p:txBody>
      </p:sp>
      <p:sp>
        <p:nvSpPr>
          <p:cNvPr id="8" name="object 8"/>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8"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191999" y="0"/>
            <a:ext cx="0" cy="6858000"/>
          </a:xfrm>
          <a:custGeom>
            <a:avLst/>
            <a:gdLst/>
            <a:ahLst/>
            <a:cxnLst/>
            <a:rect l="l" t="t" r="r" b="b"/>
            <a:pathLst>
              <a:path h="6858000">
                <a:moveTo>
                  <a:pt x="0" y="6857998"/>
                </a:moveTo>
                <a:lnTo>
                  <a:pt x="0" y="0"/>
                </a:lnTo>
              </a:path>
            </a:pathLst>
          </a:custGeom>
          <a:ln w="12192">
            <a:solidFill>
              <a:srgbClr val="000000"/>
            </a:solidFill>
          </a:ln>
        </p:spPr>
        <p:txBody>
          <a:bodyPr wrap="square" lIns="0" tIns="0" rIns="0" bIns="0" rtlCol="0"/>
          <a:lstStyle/>
          <a:p>
            <a:endParaRPr/>
          </a:p>
        </p:txBody>
      </p:sp>
      <p:sp>
        <p:nvSpPr>
          <p:cNvPr id="4" name="object 4"/>
          <p:cNvSpPr/>
          <p:nvPr/>
        </p:nvSpPr>
        <p:spPr>
          <a:xfrm>
            <a:off x="579119" y="0"/>
            <a:ext cx="11050524" cy="68579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lnTo>
                  <a:pt x="10668000" y="6841996"/>
                </a:lnTo>
                <a:close/>
              </a:path>
            </a:pathLst>
          </a:custGeom>
          <a:solidFill>
            <a:srgbClr val="63ACA6"/>
          </a:solidFill>
        </p:spPr>
        <p:txBody>
          <a:bodyPr wrap="square" lIns="0" tIns="0" rIns="0" bIns="0" rtlCol="0"/>
          <a:lstStyle/>
          <a:p>
            <a:endParaRPr/>
          </a:p>
        </p:txBody>
      </p:sp>
      <p:sp>
        <p:nvSpPr>
          <p:cNvPr id="6" name="object 6"/>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path>
            </a:pathLst>
          </a:custGeom>
          <a:ln w="38100">
            <a:solidFill>
              <a:srgbClr val="000000"/>
            </a:solidFill>
          </a:ln>
        </p:spPr>
        <p:txBody>
          <a:bodyPr wrap="square" lIns="0" tIns="0" rIns="0" bIns="0" rtlCol="0"/>
          <a:lstStyle/>
          <a:p>
            <a:endParaRPr/>
          </a:p>
        </p:txBody>
      </p:sp>
      <p:sp>
        <p:nvSpPr>
          <p:cNvPr id="7" name="object 7"/>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lnTo>
                  <a:pt x="10203180" y="6814563"/>
                </a:lnTo>
                <a:close/>
              </a:path>
            </a:pathLst>
          </a:custGeom>
          <a:solidFill>
            <a:srgbClr val="CCF3EF"/>
          </a:solidFill>
        </p:spPr>
        <p:txBody>
          <a:bodyPr wrap="square" lIns="0" tIns="0" rIns="0" bIns="0" rtlCol="0"/>
          <a:lstStyle/>
          <a:p>
            <a:endParaRPr/>
          </a:p>
        </p:txBody>
      </p:sp>
      <p:sp>
        <p:nvSpPr>
          <p:cNvPr id="8" name="object 8"/>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path>
            </a:pathLst>
          </a:custGeom>
          <a:ln w="28955">
            <a:solidFill>
              <a:srgbClr val="000000"/>
            </a:solidFill>
          </a:ln>
        </p:spPr>
        <p:txBody>
          <a:bodyPr wrap="square" lIns="0" tIns="0" rIns="0" bIns="0" rtlCol="0"/>
          <a:lstStyle/>
          <a:p>
            <a:endParaRPr/>
          </a:p>
        </p:txBody>
      </p:sp>
      <p:sp>
        <p:nvSpPr>
          <p:cNvPr id="9" name="object 9"/>
          <p:cNvSpPr txBox="1"/>
          <p:nvPr/>
        </p:nvSpPr>
        <p:spPr>
          <a:xfrm>
            <a:off x="1077264" y="1658874"/>
            <a:ext cx="9358630" cy="4904105"/>
          </a:xfrm>
          <a:prstGeom prst="rect">
            <a:avLst/>
          </a:prstGeom>
        </p:spPr>
        <p:txBody>
          <a:bodyPr vert="horz" wrap="square" lIns="0" tIns="13335" rIns="0" bIns="0" rtlCol="0">
            <a:spAutoFit/>
          </a:bodyPr>
          <a:lstStyle/>
          <a:p>
            <a:pPr marL="469265" marR="5080" indent="-456565">
              <a:lnSpc>
                <a:spcPct val="100000"/>
              </a:lnSpc>
              <a:spcBef>
                <a:spcPts val="105"/>
              </a:spcBef>
              <a:buFont typeface="Arial"/>
              <a:buChar char="•"/>
              <a:tabLst>
                <a:tab pos="469265" algn="l"/>
                <a:tab pos="469900" algn="l"/>
              </a:tabLst>
            </a:pPr>
            <a:r>
              <a:rPr sz="3200" spc="5" dirty="0">
                <a:latin typeface="Times New Roman"/>
                <a:cs typeface="Times New Roman"/>
              </a:rPr>
              <a:t>In</a:t>
            </a:r>
            <a:r>
              <a:rPr sz="3200" spc="160" dirty="0">
                <a:latin typeface="Times New Roman"/>
                <a:cs typeface="Times New Roman"/>
              </a:rPr>
              <a:t> </a:t>
            </a:r>
            <a:r>
              <a:rPr sz="3200" spc="400" dirty="0">
                <a:latin typeface="Times New Roman"/>
                <a:cs typeface="Times New Roman"/>
              </a:rPr>
              <a:t>the</a:t>
            </a:r>
            <a:r>
              <a:rPr sz="3200" spc="160" dirty="0">
                <a:latin typeface="Times New Roman"/>
                <a:cs typeface="Times New Roman"/>
              </a:rPr>
              <a:t> </a:t>
            </a:r>
            <a:r>
              <a:rPr sz="3200" spc="355" dirty="0">
                <a:latin typeface="Times New Roman"/>
                <a:cs typeface="Times New Roman"/>
              </a:rPr>
              <a:t>past,</a:t>
            </a:r>
            <a:r>
              <a:rPr sz="3200" spc="145" dirty="0">
                <a:latin typeface="Times New Roman"/>
                <a:cs typeface="Times New Roman"/>
              </a:rPr>
              <a:t> </a:t>
            </a:r>
            <a:r>
              <a:rPr sz="3200" spc="295" dirty="0">
                <a:latin typeface="Times New Roman"/>
                <a:cs typeface="Times New Roman"/>
              </a:rPr>
              <a:t>cities</a:t>
            </a:r>
            <a:r>
              <a:rPr sz="3200" spc="160" dirty="0">
                <a:latin typeface="Times New Roman"/>
                <a:cs typeface="Times New Roman"/>
              </a:rPr>
              <a:t> </a:t>
            </a:r>
            <a:r>
              <a:rPr sz="3200" spc="240" dirty="0">
                <a:latin typeface="Times New Roman"/>
                <a:cs typeface="Times New Roman"/>
              </a:rPr>
              <a:t>along</a:t>
            </a:r>
            <a:r>
              <a:rPr sz="3200" spc="160" dirty="0">
                <a:latin typeface="Times New Roman"/>
                <a:cs typeface="Times New Roman"/>
              </a:rPr>
              <a:t> </a:t>
            </a:r>
            <a:r>
              <a:rPr sz="3200" spc="400" dirty="0">
                <a:latin typeface="Times New Roman"/>
                <a:cs typeface="Times New Roman"/>
              </a:rPr>
              <a:t>the</a:t>
            </a:r>
            <a:r>
              <a:rPr sz="3200" spc="145" dirty="0">
                <a:latin typeface="Times New Roman"/>
                <a:cs typeface="Times New Roman"/>
              </a:rPr>
              <a:t> </a:t>
            </a:r>
            <a:r>
              <a:rPr sz="3200" spc="340" dirty="0">
                <a:latin typeface="Times New Roman"/>
                <a:cs typeface="Times New Roman"/>
              </a:rPr>
              <a:t>river</a:t>
            </a:r>
            <a:r>
              <a:rPr sz="3200" spc="160" dirty="0">
                <a:latin typeface="Times New Roman"/>
                <a:cs typeface="Times New Roman"/>
              </a:rPr>
              <a:t> </a:t>
            </a:r>
            <a:r>
              <a:rPr sz="3200" spc="390" dirty="0">
                <a:latin typeface="Times New Roman"/>
                <a:cs typeface="Times New Roman"/>
              </a:rPr>
              <a:t>used</a:t>
            </a:r>
            <a:r>
              <a:rPr sz="3200" spc="160" dirty="0">
                <a:latin typeface="Times New Roman"/>
                <a:cs typeface="Times New Roman"/>
              </a:rPr>
              <a:t> </a:t>
            </a:r>
            <a:r>
              <a:rPr sz="3200" spc="190" dirty="0">
                <a:latin typeface="Times New Roman"/>
                <a:cs typeface="Times New Roman"/>
              </a:rPr>
              <a:t>it</a:t>
            </a:r>
            <a:r>
              <a:rPr sz="3200" spc="170" dirty="0">
                <a:latin typeface="Times New Roman"/>
                <a:cs typeface="Times New Roman"/>
              </a:rPr>
              <a:t> </a:t>
            </a:r>
            <a:r>
              <a:rPr sz="3200" spc="445" dirty="0">
                <a:latin typeface="Times New Roman"/>
                <a:cs typeface="Times New Roman"/>
              </a:rPr>
              <a:t>as</a:t>
            </a:r>
            <a:r>
              <a:rPr sz="3200" spc="160" dirty="0">
                <a:latin typeface="Times New Roman"/>
                <a:cs typeface="Times New Roman"/>
              </a:rPr>
              <a:t> </a:t>
            </a:r>
            <a:r>
              <a:rPr sz="3200" spc="430" dirty="0">
                <a:latin typeface="Times New Roman"/>
                <a:cs typeface="Times New Roman"/>
              </a:rPr>
              <a:t>a  </a:t>
            </a:r>
            <a:r>
              <a:rPr sz="3200" spc="425" dirty="0">
                <a:latin typeface="Times New Roman"/>
                <a:cs typeface="Times New Roman"/>
              </a:rPr>
              <a:t>source</a:t>
            </a:r>
            <a:r>
              <a:rPr sz="3200" spc="155" dirty="0">
                <a:latin typeface="Times New Roman"/>
                <a:cs typeface="Times New Roman"/>
              </a:rPr>
              <a:t> </a:t>
            </a:r>
            <a:r>
              <a:rPr sz="3200" spc="300" dirty="0">
                <a:latin typeface="Times New Roman"/>
                <a:cs typeface="Times New Roman"/>
              </a:rPr>
              <a:t>of</a:t>
            </a:r>
            <a:r>
              <a:rPr sz="3200" spc="160" dirty="0">
                <a:latin typeface="Times New Roman"/>
                <a:cs typeface="Times New Roman"/>
              </a:rPr>
              <a:t> </a:t>
            </a:r>
            <a:r>
              <a:rPr sz="3200" spc="385" dirty="0">
                <a:latin typeface="Times New Roman"/>
                <a:cs typeface="Times New Roman"/>
              </a:rPr>
              <a:t>power</a:t>
            </a:r>
            <a:r>
              <a:rPr sz="3200" spc="160" dirty="0">
                <a:latin typeface="Times New Roman"/>
                <a:cs typeface="Times New Roman"/>
              </a:rPr>
              <a:t> </a:t>
            </a:r>
            <a:r>
              <a:rPr sz="3200" spc="370" dirty="0">
                <a:latin typeface="Times New Roman"/>
                <a:cs typeface="Times New Roman"/>
              </a:rPr>
              <a:t>for</a:t>
            </a:r>
            <a:r>
              <a:rPr sz="3200" spc="145" dirty="0">
                <a:latin typeface="Times New Roman"/>
                <a:cs typeface="Times New Roman"/>
              </a:rPr>
              <a:t> </a:t>
            </a:r>
            <a:r>
              <a:rPr sz="3200" spc="95" dirty="0">
                <a:latin typeface="Times New Roman"/>
                <a:cs typeface="Times New Roman"/>
              </a:rPr>
              <a:t>mills</a:t>
            </a:r>
            <a:r>
              <a:rPr sz="3200" spc="160" dirty="0">
                <a:latin typeface="Times New Roman"/>
                <a:cs typeface="Times New Roman"/>
              </a:rPr>
              <a:t> </a:t>
            </a:r>
            <a:r>
              <a:rPr sz="3200" spc="335" dirty="0">
                <a:latin typeface="Times New Roman"/>
                <a:cs typeface="Times New Roman"/>
              </a:rPr>
              <a:t>and</a:t>
            </a:r>
            <a:r>
              <a:rPr sz="3200" spc="155" dirty="0">
                <a:latin typeface="Times New Roman"/>
                <a:cs typeface="Times New Roman"/>
              </a:rPr>
              <a:t> </a:t>
            </a:r>
            <a:r>
              <a:rPr sz="3200" spc="445" dirty="0">
                <a:latin typeface="Times New Roman"/>
                <a:cs typeface="Times New Roman"/>
              </a:rPr>
              <a:t>as</a:t>
            </a:r>
            <a:r>
              <a:rPr sz="3200" spc="160" dirty="0">
                <a:latin typeface="Times New Roman"/>
                <a:cs typeface="Times New Roman"/>
              </a:rPr>
              <a:t> </a:t>
            </a:r>
            <a:r>
              <a:rPr sz="3200" spc="430" dirty="0">
                <a:latin typeface="Times New Roman"/>
                <a:cs typeface="Times New Roman"/>
              </a:rPr>
              <a:t>a</a:t>
            </a:r>
            <a:r>
              <a:rPr sz="3200" spc="150" dirty="0">
                <a:latin typeface="Times New Roman"/>
                <a:cs typeface="Times New Roman"/>
              </a:rPr>
              <a:t> </a:t>
            </a:r>
            <a:r>
              <a:rPr sz="3200" spc="385" dirty="0">
                <a:latin typeface="Times New Roman"/>
                <a:cs typeface="Times New Roman"/>
              </a:rPr>
              <a:t>means</a:t>
            </a:r>
            <a:r>
              <a:rPr sz="3200" spc="145" dirty="0">
                <a:latin typeface="Times New Roman"/>
                <a:cs typeface="Times New Roman"/>
              </a:rPr>
              <a:t> </a:t>
            </a:r>
            <a:r>
              <a:rPr sz="3200" spc="300" dirty="0">
                <a:latin typeface="Times New Roman"/>
                <a:cs typeface="Times New Roman"/>
              </a:rPr>
              <a:t>of  </a:t>
            </a:r>
            <a:r>
              <a:rPr sz="3200" spc="350" dirty="0">
                <a:latin typeface="Times New Roman"/>
                <a:cs typeface="Times New Roman"/>
              </a:rPr>
              <a:t>transportation.</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469265" marR="23495" indent="-456565" algn="just">
              <a:lnSpc>
                <a:spcPct val="100000"/>
              </a:lnSpc>
              <a:buFont typeface="Arial"/>
              <a:buChar char="•"/>
              <a:tabLst>
                <a:tab pos="469900" algn="l"/>
              </a:tabLst>
            </a:pPr>
            <a:r>
              <a:rPr sz="3200" spc="275" dirty="0">
                <a:latin typeface="Times New Roman"/>
                <a:cs typeface="Times New Roman"/>
              </a:rPr>
              <a:t>Today, </a:t>
            </a:r>
            <a:r>
              <a:rPr sz="3200" spc="280" dirty="0">
                <a:latin typeface="Times New Roman"/>
                <a:cs typeface="Times New Roman"/>
              </a:rPr>
              <a:t>many </a:t>
            </a:r>
            <a:r>
              <a:rPr sz="3200" spc="320" dirty="0">
                <a:latin typeface="Times New Roman"/>
                <a:cs typeface="Times New Roman"/>
              </a:rPr>
              <a:t>man-made </a:t>
            </a:r>
            <a:r>
              <a:rPr sz="3200" spc="300" dirty="0">
                <a:latin typeface="Times New Roman"/>
                <a:cs typeface="Times New Roman"/>
              </a:rPr>
              <a:t>lakes </a:t>
            </a:r>
            <a:r>
              <a:rPr sz="3200" spc="409" dirty="0">
                <a:latin typeface="Times New Roman"/>
                <a:cs typeface="Times New Roman"/>
              </a:rPr>
              <a:t>harness</a:t>
            </a:r>
            <a:r>
              <a:rPr sz="3200" spc="-375" dirty="0">
                <a:latin typeface="Times New Roman"/>
                <a:cs typeface="Times New Roman"/>
              </a:rPr>
              <a:t> </a:t>
            </a:r>
            <a:r>
              <a:rPr sz="3200" spc="450" dirty="0">
                <a:latin typeface="Times New Roman"/>
                <a:cs typeface="Times New Roman"/>
              </a:rPr>
              <a:t>water  </a:t>
            </a:r>
            <a:r>
              <a:rPr sz="3200" spc="350" dirty="0">
                <a:latin typeface="Times New Roman"/>
                <a:cs typeface="Times New Roman"/>
              </a:rPr>
              <a:t>from</a:t>
            </a:r>
            <a:r>
              <a:rPr sz="3200" spc="160" dirty="0">
                <a:latin typeface="Times New Roman"/>
                <a:cs typeface="Times New Roman"/>
              </a:rPr>
              <a:t> </a:t>
            </a:r>
            <a:r>
              <a:rPr sz="3200" spc="400" dirty="0">
                <a:latin typeface="Times New Roman"/>
                <a:cs typeface="Times New Roman"/>
              </a:rPr>
              <a:t>the</a:t>
            </a:r>
            <a:r>
              <a:rPr sz="3200" spc="145" dirty="0">
                <a:latin typeface="Times New Roman"/>
                <a:cs typeface="Times New Roman"/>
              </a:rPr>
              <a:t> </a:t>
            </a:r>
            <a:r>
              <a:rPr sz="3200" spc="335" dirty="0">
                <a:latin typeface="Times New Roman"/>
                <a:cs typeface="Times New Roman"/>
              </a:rPr>
              <a:t>river</a:t>
            </a:r>
            <a:r>
              <a:rPr sz="3200" spc="165" dirty="0">
                <a:latin typeface="Times New Roman"/>
                <a:cs typeface="Times New Roman"/>
              </a:rPr>
              <a:t> </a:t>
            </a:r>
            <a:r>
              <a:rPr sz="3200" spc="375" dirty="0">
                <a:latin typeface="Times New Roman"/>
                <a:cs typeface="Times New Roman"/>
              </a:rPr>
              <a:t>for</a:t>
            </a:r>
            <a:r>
              <a:rPr sz="3200" spc="150" dirty="0">
                <a:latin typeface="Times New Roman"/>
                <a:cs typeface="Times New Roman"/>
              </a:rPr>
              <a:t> </a:t>
            </a:r>
            <a:r>
              <a:rPr sz="3200" spc="300" dirty="0">
                <a:latin typeface="Times New Roman"/>
                <a:cs typeface="Times New Roman"/>
              </a:rPr>
              <a:t>hydroelectricity,</a:t>
            </a:r>
            <a:r>
              <a:rPr sz="3200" spc="165" dirty="0">
                <a:latin typeface="Times New Roman"/>
                <a:cs typeface="Times New Roman"/>
              </a:rPr>
              <a:t> </a:t>
            </a:r>
            <a:r>
              <a:rPr sz="3200" spc="220" dirty="0">
                <a:latin typeface="Times New Roman"/>
                <a:cs typeface="Times New Roman"/>
              </a:rPr>
              <a:t>drinking  </a:t>
            </a:r>
            <a:r>
              <a:rPr sz="3200" spc="409" dirty="0">
                <a:latin typeface="Times New Roman"/>
                <a:cs typeface="Times New Roman"/>
              </a:rPr>
              <a:t>water, </a:t>
            </a:r>
            <a:r>
              <a:rPr sz="3200" spc="335" dirty="0">
                <a:latin typeface="Times New Roman"/>
                <a:cs typeface="Times New Roman"/>
              </a:rPr>
              <a:t>and </a:t>
            </a:r>
            <a:r>
              <a:rPr sz="3200" spc="225" dirty="0">
                <a:latin typeface="Times New Roman"/>
                <a:cs typeface="Times New Roman"/>
              </a:rPr>
              <a:t>flood</a:t>
            </a:r>
            <a:r>
              <a:rPr sz="3200" spc="-315" dirty="0">
                <a:latin typeface="Times New Roman"/>
                <a:cs typeface="Times New Roman"/>
              </a:rPr>
              <a:t> </a:t>
            </a:r>
            <a:r>
              <a:rPr sz="3200" spc="305" dirty="0">
                <a:latin typeface="Times New Roman"/>
                <a:cs typeface="Times New Roman"/>
              </a:rPr>
              <a:t>control.</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469265" marR="113030" indent="-456565">
              <a:lnSpc>
                <a:spcPct val="100000"/>
              </a:lnSpc>
              <a:spcBef>
                <a:spcPts val="5"/>
              </a:spcBef>
              <a:buFont typeface="Arial"/>
              <a:buChar char="•"/>
              <a:tabLst>
                <a:tab pos="469265" algn="l"/>
                <a:tab pos="469900" algn="l"/>
              </a:tabLst>
            </a:pPr>
            <a:r>
              <a:rPr sz="3200" spc="100" dirty="0">
                <a:latin typeface="Times New Roman"/>
                <a:cs typeface="Times New Roman"/>
              </a:rPr>
              <a:t>It </a:t>
            </a:r>
            <a:r>
              <a:rPr sz="3200" spc="200" dirty="0">
                <a:latin typeface="Times New Roman"/>
                <a:cs typeface="Times New Roman"/>
              </a:rPr>
              <a:t>is </a:t>
            </a:r>
            <a:r>
              <a:rPr sz="3200" spc="275" dirty="0">
                <a:latin typeface="Times New Roman"/>
                <a:cs typeface="Times New Roman"/>
              </a:rPr>
              <a:t>also </a:t>
            </a:r>
            <a:r>
              <a:rPr sz="3200" spc="390" dirty="0">
                <a:latin typeface="Times New Roman"/>
                <a:cs typeface="Times New Roman"/>
              </a:rPr>
              <a:t>used</a:t>
            </a:r>
            <a:r>
              <a:rPr sz="3200" spc="-509" dirty="0">
                <a:latin typeface="Times New Roman"/>
                <a:cs typeface="Times New Roman"/>
              </a:rPr>
              <a:t> </a:t>
            </a:r>
            <a:r>
              <a:rPr sz="3200" spc="375" dirty="0">
                <a:latin typeface="Times New Roman"/>
                <a:cs typeface="Times New Roman"/>
              </a:rPr>
              <a:t>for </a:t>
            </a:r>
            <a:r>
              <a:rPr sz="3200" spc="350" dirty="0">
                <a:latin typeface="Times New Roman"/>
                <a:cs typeface="Times New Roman"/>
              </a:rPr>
              <a:t>recreational </a:t>
            </a:r>
            <a:r>
              <a:rPr sz="3200" spc="280" dirty="0">
                <a:latin typeface="Times New Roman"/>
                <a:cs typeface="Times New Roman"/>
              </a:rPr>
              <a:t>activities </a:t>
            </a:r>
            <a:r>
              <a:rPr sz="3200" spc="140" dirty="0">
                <a:latin typeface="Times New Roman"/>
                <a:cs typeface="Times New Roman"/>
              </a:rPr>
              <a:t>like  </a:t>
            </a:r>
            <a:r>
              <a:rPr sz="3200" spc="245" dirty="0">
                <a:latin typeface="Times New Roman"/>
                <a:cs typeface="Times New Roman"/>
              </a:rPr>
              <a:t>kayaking, </a:t>
            </a:r>
            <a:r>
              <a:rPr sz="3200" spc="300" dirty="0">
                <a:latin typeface="Times New Roman"/>
                <a:cs typeface="Times New Roman"/>
              </a:rPr>
              <a:t>canoeing, </a:t>
            </a:r>
            <a:r>
              <a:rPr sz="3200" spc="335" dirty="0">
                <a:latin typeface="Times New Roman"/>
                <a:cs typeface="Times New Roman"/>
              </a:rPr>
              <a:t>and</a:t>
            </a:r>
            <a:r>
              <a:rPr sz="3200" spc="-80" dirty="0">
                <a:latin typeface="Times New Roman"/>
                <a:cs typeface="Times New Roman"/>
              </a:rPr>
              <a:t> </a:t>
            </a:r>
            <a:r>
              <a:rPr sz="3200" spc="215" dirty="0">
                <a:latin typeface="Times New Roman"/>
                <a:cs typeface="Times New Roman"/>
              </a:rPr>
              <a:t>fishing.</a:t>
            </a:r>
            <a:endParaRPr sz="3200">
              <a:latin typeface="Times New Roman"/>
              <a:cs typeface="Times New Roman"/>
            </a:endParaRPr>
          </a:p>
        </p:txBody>
      </p:sp>
      <p:sp>
        <p:nvSpPr>
          <p:cNvPr id="10" name="object 10"/>
          <p:cNvSpPr/>
          <p:nvPr/>
        </p:nvSpPr>
        <p:spPr>
          <a:xfrm>
            <a:off x="126493" y="99060"/>
            <a:ext cx="11980164" cy="1235964"/>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167639" y="115823"/>
            <a:ext cx="11897868" cy="1153667"/>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278663" y="227456"/>
            <a:ext cx="11675338" cy="931356"/>
          </a:xfrm>
          <a:prstGeom prst="rect">
            <a:avLst/>
          </a:prstGeom>
          <a:blipFill>
            <a:blip r:embed="rId6" cstate="print"/>
            <a:stretch>
              <a:fillRect/>
            </a:stretch>
          </a:blip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3" y="0"/>
            <a:ext cx="12190730" cy="6844665"/>
          </a:xfrm>
          <a:custGeom>
            <a:avLst/>
            <a:gdLst/>
            <a:ahLst/>
            <a:cxnLst/>
            <a:rect l="l" t="t" r="r" b="b"/>
            <a:pathLst>
              <a:path w="12190730" h="6844665">
                <a:moveTo>
                  <a:pt x="0" y="6844283"/>
                </a:moveTo>
                <a:lnTo>
                  <a:pt x="12190476" y="6844283"/>
                </a:lnTo>
                <a:lnTo>
                  <a:pt x="12190476" y="0"/>
                </a:lnTo>
                <a:lnTo>
                  <a:pt x="0" y="0"/>
                </a:lnTo>
                <a:lnTo>
                  <a:pt x="0" y="6844283"/>
                </a:lnTo>
                <a:close/>
              </a:path>
            </a:pathLst>
          </a:custGeom>
          <a:solidFill>
            <a:srgbClr val="CCF3EF"/>
          </a:solidFill>
        </p:spPr>
        <p:txBody>
          <a:bodyPr wrap="square" lIns="0" tIns="0" rIns="0" bIns="0" rtlCol="0"/>
          <a:lstStyle/>
          <a:p>
            <a:endParaRPr/>
          </a:p>
        </p:txBody>
      </p:sp>
      <p:sp>
        <p:nvSpPr>
          <p:cNvPr id="3" name="object 3"/>
          <p:cNvSpPr/>
          <p:nvPr/>
        </p:nvSpPr>
        <p:spPr>
          <a:xfrm>
            <a:off x="1523" y="6844283"/>
            <a:ext cx="12190730" cy="0"/>
          </a:xfrm>
          <a:custGeom>
            <a:avLst/>
            <a:gdLst/>
            <a:ahLst/>
            <a:cxnLst/>
            <a:rect l="l" t="t" r="r" b="b"/>
            <a:pathLst>
              <a:path w="12190730">
                <a:moveTo>
                  <a:pt x="0" y="0"/>
                </a:moveTo>
                <a:lnTo>
                  <a:pt x="12190476" y="0"/>
                </a:lnTo>
              </a:path>
            </a:pathLst>
          </a:custGeom>
          <a:ln w="12192">
            <a:solidFill>
              <a:srgbClr val="000000"/>
            </a:solidFill>
          </a:ln>
        </p:spPr>
        <p:txBody>
          <a:bodyPr wrap="square" lIns="0" tIns="0" rIns="0" bIns="0" rtlCol="0"/>
          <a:lstStyle/>
          <a:p>
            <a:endParaRPr/>
          </a:p>
        </p:txBody>
      </p:sp>
      <p:sp>
        <p:nvSpPr>
          <p:cNvPr id="4" name="object 4"/>
          <p:cNvSpPr/>
          <p:nvPr/>
        </p:nvSpPr>
        <p:spPr>
          <a:xfrm>
            <a:off x="1523" y="0"/>
            <a:ext cx="0" cy="6844665"/>
          </a:xfrm>
          <a:custGeom>
            <a:avLst/>
            <a:gdLst/>
            <a:ahLst/>
            <a:cxnLst/>
            <a:rect l="l" t="t" r="r" b="b"/>
            <a:pathLst>
              <a:path h="6844665">
                <a:moveTo>
                  <a:pt x="0" y="0"/>
                </a:moveTo>
                <a:lnTo>
                  <a:pt x="0" y="6844283"/>
                </a:lnTo>
              </a:path>
            </a:pathLst>
          </a:custGeom>
          <a:ln w="12192">
            <a:solidFill>
              <a:srgbClr val="000000"/>
            </a:solidFill>
          </a:ln>
        </p:spPr>
        <p:txBody>
          <a:bodyPr wrap="square" lIns="0" tIns="0" rIns="0" bIns="0" rtlCol="0"/>
          <a:lstStyle/>
          <a:p>
            <a:endParaRPr/>
          </a:p>
        </p:txBody>
      </p:sp>
      <p:sp>
        <p:nvSpPr>
          <p:cNvPr id="5" name="object 5"/>
          <p:cNvSpPr/>
          <p:nvPr/>
        </p:nvSpPr>
        <p:spPr>
          <a:xfrm>
            <a:off x="1524" y="0"/>
            <a:ext cx="7545324" cy="515721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34695" y="153923"/>
            <a:ext cx="6880859" cy="45720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15645" y="134873"/>
            <a:ext cx="6918959" cy="4610100"/>
          </a:xfrm>
          <a:custGeom>
            <a:avLst/>
            <a:gdLst/>
            <a:ahLst/>
            <a:cxnLst/>
            <a:rect l="l" t="t" r="r" b="b"/>
            <a:pathLst>
              <a:path w="6918959" h="4610100">
                <a:moveTo>
                  <a:pt x="0" y="4610100"/>
                </a:moveTo>
                <a:lnTo>
                  <a:pt x="6918959" y="4610100"/>
                </a:lnTo>
                <a:lnTo>
                  <a:pt x="6918959" y="0"/>
                </a:lnTo>
                <a:lnTo>
                  <a:pt x="0" y="0"/>
                </a:lnTo>
                <a:lnTo>
                  <a:pt x="0" y="4610100"/>
                </a:lnTo>
                <a:close/>
              </a:path>
            </a:pathLst>
          </a:custGeom>
          <a:ln w="38100">
            <a:solidFill>
              <a:srgbClr val="000000"/>
            </a:solidFill>
          </a:ln>
        </p:spPr>
        <p:txBody>
          <a:bodyPr wrap="square" lIns="0" tIns="0" rIns="0" bIns="0" rtlCol="0"/>
          <a:lstStyle/>
          <a:p>
            <a:endParaRPr/>
          </a:p>
        </p:txBody>
      </p:sp>
      <p:sp>
        <p:nvSpPr>
          <p:cNvPr id="8" name="object 8"/>
          <p:cNvSpPr/>
          <p:nvPr/>
        </p:nvSpPr>
        <p:spPr>
          <a:xfrm>
            <a:off x="6882383" y="2692907"/>
            <a:ext cx="5309616" cy="4165091"/>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7115556" y="2926079"/>
            <a:ext cx="4876800" cy="3657600"/>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7096506" y="2907029"/>
            <a:ext cx="4914900" cy="3695700"/>
          </a:xfrm>
          <a:custGeom>
            <a:avLst/>
            <a:gdLst/>
            <a:ahLst/>
            <a:cxnLst/>
            <a:rect l="l" t="t" r="r" b="b"/>
            <a:pathLst>
              <a:path w="4914900" h="3695700">
                <a:moveTo>
                  <a:pt x="0" y="3695700"/>
                </a:moveTo>
                <a:lnTo>
                  <a:pt x="4914900" y="3695700"/>
                </a:lnTo>
                <a:lnTo>
                  <a:pt x="4914900" y="0"/>
                </a:lnTo>
                <a:lnTo>
                  <a:pt x="0" y="0"/>
                </a:lnTo>
                <a:lnTo>
                  <a:pt x="0" y="3695700"/>
                </a:lnTo>
                <a:close/>
              </a:path>
            </a:pathLst>
          </a:custGeom>
          <a:ln w="38100">
            <a:solidFill>
              <a:srgbClr val="000000"/>
            </a:solidFill>
          </a:ln>
        </p:spPr>
        <p:txBody>
          <a:bodyPr wrap="square" lIns="0" tIns="0" rIns="0" bIns="0" rtlCol="0"/>
          <a:lstStyle/>
          <a:p>
            <a:endParaRPr/>
          </a:p>
        </p:txBody>
      </p:sp>
      <p:sp>
        <p:nvSpPr>
          <p:cNvPr id="11" name="object 11"/>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8"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191999" y="0"/>
            <a:ext cx="0" cy="6858000"/>
          </a:xfrm>
          <a:custGeom>
            <a:avLst/>
            <a:gdLst/>
            <a:ahLst/>
            <a:cxnLst/>
            <a:rect l="l" t="t" r="r" b="b"/>
            <a:pathLst>
              <a:path h="6858000">
                <a:moveTo>
                  <a:pt x="0" y="6857998"/>
                </a:moveTo>
                <a:lnTo>
                  <a:pt x="0" y="0"/>
                </a:lnTo>
              </a:path>
            </a:pathLst>
          </a:custGeom>
          <a:ln w="12192">
            <a:solidFill>
              <a:srgbClr val="000000"/>
            </a:solidFill>
          </a:ln>
        </p:spPr>
        <p:txBody>
          <a:bodyPr wrap="square" lIns="0" tIns="0" rIns="0" bIns="0" rtlCol="0"/>
          <a:lstStyle/>
          <a:p>
            <a:endParaRPr/>
          </a:p>
        </p:txBody>
      </p:sp>
      <p:sp>
        <p:nvSpPr>
          <p:cNvPr id="4" name="object 4"/>
          <p:cNvSpPr/>
          <p:nvPr/>
        </p:nvSpPr>
        <p:spPr>
          <a:xfrm>
            <a:off x="579119" y="0"/>
            <a:ext cx="11050524" cy="68579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lnTo>
                  <a:pt x="10668000" y="6841996"/>
                </a:lnTo>
                <a:close/>
              </a:path>
            </a:pathLst>
          </a:custGeom>
          <a:solidFill>
            <a:srgbClr val="63ACA6"/>
          </a:solidFill>
        </p:spPr>
        <p:txBody>
          <a:bodyPr wrap="square" lIns="0" tIns="0" rIns="0" bIns="0" rtlCol="0"/>
          <a:lstStyle/>
          <a:p>
            <a:endParaRPr/>
          </a:p>
        </p:txBody>
      </p:sp>
      <p:sp>
        <p:nvSpPr>
          <p:cNvPr id="6" name="object 6"/>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path>
            </a:pathLst>
          </a:custGeom>
          <a:ln w="38100">
            <a:solidFill>
              <a:srgbClr val="000000"/>
            </a:solidFill>
          </a:ln>
        </p:spPr>
        <p:txBody>
          <a:bodyPr wrap="square" lIns="0" tIns="0" rIns="0" bIns="0" rtlCol="0"/>
          <a:lstStyle/>
          <a:p>
            <a:endParaRPr/>
          </a:p>
        </p:txBody>
      </p:sp>
      <p:sp>
        <p:nvSpPr>
          <p:cNvPr id="7" name="object 7"/>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lnTo>
                  <a:pt x="10203180" y="6814563"/>
                </a:lnTo>
                <a:close/>
              </a:path>
            </a:pathLst>
          </a:custGeom>
          <a:solidFill>
            <a:srgbClr val="CCF3EF"/>
          </a:solidFill>
        </p:spPr>
        <p:txBody>
          <a:bodyPr wrap="square" lIns="0" tIns="0" rIns="0" bIns="0" rtlCol="0"/>
          <a:lstStyle/>
          <a:p>
            <a:endParaRPr/>
          </a:p>
        </p:txBody>
      </p:sp>
      <p:sp>
        <p:nvSpPr>
          <p:cNvPr id="8" name="object 8"/>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path>
            </a:pathLst>
          </a:custGeom>
          <a:ln w="28955">
            <a:solidFill>
              <a:srgbClr val="000000"/>
            </a:solidFill>
          </a:ln>
        </p:spPr>
        <p:txBody>
          <a:bodyPr wrap="square" lIns="0" tIns="0" rIns="0" bIns="0" rtlCol="0"/>
          <a:lstStyle/>
          <a:p>
            <a:endParaRPr/>
          </a:p>
        </p:txBody>
      </p:sp>
      <p:sp>
        <p:nvSpPr>
          <p:cNvPr id="9" name="object 9"/>
          <p:cNvSpPr txBox="1"/>
          <p:nvPr/>
        </p:nvSpPr>
        <p:spPr>
          <a:xfrm>
            <a:off x="1077264" y="1658874"/>
            <a:ext cx="9914890" cy="4904105"/>
          </a:xfrm>
          <a:prstGeom prst="rect">
            <a:avLst/>
          </a:prstGeom>
        </p:spPr>
        <p:txBody>
          <a:bodyPr vert="horz" wrap="square" lIns="0" tIns="13335" rIns="0" bIns="0" rtlCol="0">
            <a:spAutoFit/>
          </a:bodyPr>
          <a:lstStyle/>
          <a:p>
            <a:pPr marL="469265" marR="5080" indent="-456565">
              <a:lnSpc>
                <a:spcPct val="100000"/>
              </a:lnSpc>
              <a:spcBef>
                <a:spcPts val="105"/>
              </a:spcBef>
              <a:buFont typeface="Arial"/>
              <a:buChar char="•"/>
              <a:tabLst>
                <a:tab pos="469265" algn="l"/>
                <a:tab pos="469900" algn="l"/>
              </a:tabLst>
            </a:pPr>
            <a:r>
              <a:rPr sz="3200" spc="340" dirty="0">
                <a:latin typeface="Times New Roman"/>
                <a:cs typeface="Times New Roman"/>
              </a:rPr>
              <a:t>The </a:t>
            </a:r>
            <a:r>
              <a:rPr sz="3200" spc="320" dirty="0">
                <a:latin typeface="Times New Roman"/>
                <a:cs typeface="Times New Roman"/>
              </a:rPr>
              <a:t>Savannah </a:t>
            </a:r>
            <a:r>
              <a:rPr sz="3200" spc="245" dirty="0">
                <a:latin typeface="Times New Roman"/>
                <a:cs typeface="Times New Roman"/>
              </a:rPr>
              <a:t>River </a:t>
            </a:r>
            <a:r>
              <a:rPr sz="3200" spc="305" dirty="0">
                <a:latin typeface="Times New Roman"/>
                <a:cs typeface="Times New Roman"/>
              </a:rPr>
              <a:t>begins </a:t>
            </a:r>
            <a:r>
              <a:rPr sz="3200" spc="105" dirty="0">
                <a:latin typeface="Times New Roman"/>
                <a:cs typeface="Times New Roman"/>
              </a:rPr>
              <a:t>in </a:t>
            </a:r>
            <a:r>
              <a:rPr sz="3200" spc="400" dirty="0">
                <a:latin typeface="Times New Roman"/>
                <a:cs typeface="Times New Roman"/>
              </a:rPr>
              <a:t>the </a:t>
            </a:r>
            <a:r>
              <a:rPr sz="3200" spc="204" dirty="0">
                <a:latin typeface="Times New Roman"/>
                <a:cs typeface="Times New Roman"/>
              </a:rPr>
              <a:t>foothills </a:t>
            </a:r>
            <a:r>
              <a:rPr sz="3200" spc="300" dirty="0">
                <a:latin typeface="Times New Roman"/>
                <a:cs typeface="Times New Roman"/>
              </a:rPr>
              <a:t>of  </a:t>
            </a:r>
            <a:r>
              <a:rPr sz="3200" spc="400" dirty="0">
                <a:latin typeface="Times New Roman"/>
                <a:cs typeface="Times New Roman"/>
              </a:rPr>
              <a:t>the </a:t>
            </a:r>
            <a:r>
              <a:rPr sz="3200" spc="245" dirty="0">
                <a:latin typeface="Times New Roman"/>
                <a:cs typeface="Times New Roman"/>
              </a:rPr>
              <a:t>Appalachian </a:t>
            </a:r>
            <a:r>
              <a:rPr sz="3200" spc="229" dirty="0">
                <a:latin typeface="Times New Roman"/>
                <a:cs typeface="Times New Roman"/>
              </a:rPr>
              <a:t>Mountains </a:t>
            </a:r>
            <a:r>
              <a:rPr sz="3200" spc="335" dirty="0">
                <a:latin typeface="Times New Roman"/>
                <a:cs typeface="Times New Roman"/>
              </a:rPr>
              <a:t>and </a:t>
            </a:r>
            <a:r>
              <a:rPr sz="3200" spc="204" dirty="0">
                <a:latin typeface="Times New Roman"/>
                <a:cs typeface="Times New Roman"/>
              </a:rPr>
              <a:t>is </a:t>
            </a:r>
            <a:r>
              <a:rPr sz="3200" spc="400" dirty="0">
                <a:latin typeface="Times New Roman"/>
                <a:cs typeface="Times New Roman"/>
              </a:rPr>
              <a:t>the </a:t>
            </a:r>
            <a:r>
              <a:rPr sz="3200" spc="320" dirty="0">
                <a:latin typeface="Times New Roman"/>
                <a:cs typeface="Times New Roman"/>
              </a:rPr>
              <a:t>natural  </a:t>
            </a:r>
            <a:r>
              <a:rPr sz="3200" spc="330" dirty="0">
                <a:latin typeface="Times New Roman"/>
                <a:cs typeface="Times New Roman"/>
              </a:rPr>
              <a:t>boundary</a:t>
            </a:r>
            <a:r>
              <a:rPr sz="3200" spc="155" dirty="0">
                <a:latin typeface="Times New Roman"/>
                <a:cs typeface="Times New Roman"/>
              </a:rPr>
              <a:t> </a:t>
            </a:r>
            <a:r>
              <a:rPr sz="3200" spc="415" dirty="0">
                <a:latin typeface="Times New Roman"/>
                <a:cs typeface="Times New Roman"/>
              </a:rPr>
              <a:t>between</a:t>
            </a:r>
            <a:r>
              <a:rPr sz="3200" spc="150" dirty="0">
                <a:latin typeface="Times New Roman"/>
                <a:cs typeface="Times New Roman"/>
              </a:rPr>
              <a:t> </a:t>
            </a:r>
            <a:r>
              <a:rPr sz="3200" spc="305" dirty="0">
                <a:latin typeface="Times New Roman"/>
                <a:cs typeface="Times New Roman"/>
              </a:rPr>
              <a:t>Georgia</a:t>
            </a:r>
            <a:r>
              <a:rPr sz="3200" spc="125" dirty="0">
                <a:latin typeface="Times New Roman"/>
                <a:cs typeface="Times New Roman"/>
              </a:rPr>
              <a:t> </a:t>
            </a:r>
            <a:r>
              <a:rPr sz="3200" spc="335" dirty="0">
                <a:latin typeface="Times New Roman"/>
                <a:cs typeface="Times New Roman"/>
              </a:rPr>
              <a:t>and</a:t>
            </a:r>
            <a:r>
              <a:rPr sz="3200" spc="150" dirty="0">
                <a:latin typeface="Times New Roman"/>
                <a:cs typeface="Times New Roman"/>
              </a:rPr>
              <a:t> </a:t>
            </a:r>
            <a:r>
              <a:rPr sz="3200" spc="320" dirty="0">
                <a:latin typeface="Times New Roman"/>
                <a:cs typeface="Times New Roman"/>
              </a:rPr>
              <a:t>South</a:t>
            </a:r>
            <a:r>
              <a:rPr sz="3200" spc="160" dirty="0">
                <a:latin typeface="Times New Roman"/>
                <a:cs typeface="Times New Roman"/>
              </a:rPr>
              <a:t> </a:t>
            </a:r>
            <a:r>
              <a:rPr sz="3200" spc="240" dirty="0">
                <a:latin typeface="Times New Roman"/>
                <a:cs typeface="Times New Roman"/>
              </a:rPr>
              <a:t>Carolina.</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469265" marR="1357630" indent="-456565">
              <a:lnSpc>
                <a:spcPct val="100000"/>
              </a:lnSpc>
              <a:buFont typeface="Arial"/>
              <a:buChar char="•"/>
              <a:tabLst>
                <a:tab pos="469265" algn="l"/>
                <a:tab pos="469900" algn="l"/>
              </a:tabLst>
            </a:pPr>
            <a:r>
              <a:rPr sz="3200" spc="95" dirty="0">
                <a:latin typeface="Times New Roman"/>
                <a:cs typeface="Times New Roman"/>
              </a:rPr>
              <a:t>It </a:t>
            </a:r>
            <a:r>
              <a:rPr sz="3200" spc="265" dirty="0">
                <a:latin typeface="Times New Roman"/>
                <a:cs typeface="Times New Roman"/>
              </a:rPr>
              <a:t>flows </a:t>
            </a:r>
            <a:r>
              <a:rPr sz="3200" spc="390" dirty="0">
                <a:latin typeface="Times New Roman"/>
                <a:cs typeface="Times New Roman"/>
              </a:rPr>
              <a:t>southwest </a:t>
            </a:r>
            <a:r>
              <a:rPr sz="3200" spc="395" dirty="0">
                <a:latin typeface="Times New Roman"/>
                <a:cs typeface="Times New Roman"/>
              </a:rPr>
              <a:t>toward </a:t>
            </a:r>
            <a:r>
              <a:rPr sz="3200" spc="320" dirty="0">
                <a:latin typeface="Times New Roman"/>
                <a:cs typeface="Times New Roman"/>
              </a:rPr>
              <a:t>Savannah</a:t>
            </a:r>
            <a:r>
              <a:rPr sz="3200" spc="-400" dirty="0">
                <a:latin typeface="Times New Roman"/>
                <a:cs typeface="Times New Roman"/>
              </a:rPr>
              <a:t> </a:t>
            </a:r>
            <a:r>
              <a:rPr sz="3200" spc="330" dirty="0">
                <a:latin typeface="Times New Roman"/>
                <a:cs typeface="Times New Roman"/>
              </a:rPr>
              <a:t>and  </a:t>
            </a:r>
            <a:r>
              <a:rPr sz="3200" spc="340" dirty="0">
                <a:latin typeface="Times New Roman"/>
                <a:cs typeface="Times New Roman"/>
              </a:rPr>
              <a:t>empties </a:t>
            </a:r>
            <a:r>
              <a:rPr sz="3200" spc="240" dirty="0">
                <a:latin typeface="Times New Roman"/>
                <a:cs typeface="Times New Roman"/>
              </a:rPr>
              <a:t>into </a:t>
            </a:r>
            <a:r>
              <a:rPr sz="3200" spc="400" dirty="0">
                <a:latin typeface="Times New Roman"/>
                <a:cs typeface="Times New Roman"/>
              </a:rPr>
              <a:t>the </a:t>
            </a:r>
            <a:r>
              <a:rPr sz="3200" spc="245" dirty="0">
                <a:latin typeface="Times New Roman"/>
                <a:cs typeface="Times New Roman"/>
              </a:rPr>
              <a:t>Atlantic</a:t>
            </a:r>
            <a:r>
              <a:rPr sz="3200" spc="-395" dirty="0">
                <a:latin typeface="Times New Roman"/>
                <a:cs typeface="Times New Roman"/>
              </a:rPr>
              <a:t> </a:t>
            </a:r>
            <a:r>
              <a:rPr sz="3200" spc="345" dirty="0">
                <a:latin typeface="Times New Roman"/>
                <a:cs typeface="Times New Roman"/>
              </a:rPr>
              <a:t>Ocean.</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469265" marR="221615" indent="-456565">
              <a:lnSpc>
                <a:spcPct val="100000"/>
              </a:lnSpc>
              <a:buFont typeface="Arial"/>
              <a:buChar char="•"/>
              <a:tabLst>
                <a:tab pos="469265" algn="l"/>
                <a:tab pos="469900" algn="l"/>
              </a:tabLst>
            </a:pPr>
            <a:r>
              <a:rPr sz="3200" spc="145" dirty="0">
                <a:latin typeface="Times New Roman"/>
                <a:cs typeface="Times New Roman"/>
              </a:rPr>
              <a:t>It’s </a:t>
            </a:r>
            <a:r>
              <a:rPr sz="3200" spc="320" dirty="0">
                <a:latin typeface="Times New Roman"/>
                <a:cs typeface="Times New Roman"/>
              </a:rPr>
              <a:t>important </a:t>
            </a:r>
            <a:r>
              <a:rPr sz="3200" spc="370" dirty="0">
                <a:latin typeface="Times New Roman"/>
                <a:cs typeface="Times New Roman"/>
              </a:rPr>
              <a:t>for </a:t>
            </a:r>
            <a:r>
              <a:rPr sz="3200" spc="215" dirty="0">
                <a:latin typeface="Times New Roman"/>
                <a:cs typeface="Times New Roman"/>
              </a:rPr>
              <a:t>shipping </a:t>
            </a:r>
            <a:r>
              <a:rPr sz="3200" spc="335" dirty="0">
                <a:latin typeface="Times New Roman"/>
                <a:cs typeface="Times New Roman"/>
              </a:rPr>
              <a:t>and </a:t>
            </a:r>
            <a:r>
              <a:rPr sz="3200" spc="440" dirty="0">
                <a:latin typeface="Times New Roman"/>
                <a:cs typeface="Times New Roman"/>
              </a:rPr>
              <a:t>trade </a:t>
            </a:r>
            <a:r>
              <a:rPr sz="3200" spc="430" dirty="0">
                <a:latin typeface="Times New Roman"/>
                <a:cs typeface="Times New Roman"/>
              </a:rPr>
              <a:t>because  </a:t>
            </a:r>
            <a:r>
              <a:rPr sz="3200" spc="285" dirty="0">
                <a:latin typeface="Times New Roman"/>
                <a:cs typeface="Times New Roman"/>
              </a:rPr>
              <a:t>its</a:t>
            </a:r>
            <a:r>
              <a:rPr sz="3200" spc="150" dirty="0">
                <a:latin typeface="Times New Roman"/>
                <a:cs typeface="Times New Roman"/>
              </a:rPr>
              <a:t> </a:t>
            </a:r>
            <a:r>
              <a:rPr sz="3200" spc="390" dirty="0">
                <a:latin typeface="Times New Roman"/>
                <a:cs typeface="Times New Roman"/>
              </a:rPr>
              <a:t>deep</a:t>
            </a:r>
            <a:r>
              <a:rPr sz="3200" spc="160" dirty="0">
                <a:latin typeface="Times New Roman"/>
                <a:cs typeface="Times New Roman"/>
              </a:rPr>
              <a:t> </a:t>
            </a:r>
            <a:r>
              <a:rPr sz="3200" spc="450" dirty="0">
                <a:latin typeface="Times New Roman"/>
                <a:cs typeface="Times New Roman"/>
              </a:rPr>
              <a:t>waters</a:t>
            </a:r>
            <a:r>
              <a:rPr sz="3200" spc="140" dirty="0">
                <a:latin typeface="Times New Roman"/>
                <a:cs typeface="Times New Roman"/>
              </a:rPr>
              <a:t> </a:t>
            </a:r>
            <a:r>
              <a:rPr sz="3200" spc="335" dirty="0">
                <a:latin typeface="Times New Roman"/>
                <a:cs typeface="Times New Roman"/>
              </a:rPr>
              <a:t>and</a:t>
            </a:r>
            <a:r>
              <a:rPr sz="3200" spc="150" dirty="0">
                <a:latin typeface="Times New Roman"/>
                <a:cs typeface="Times New Roman"/>
              </a:rPr>
              <a:t> </a:t>
            </a:r>
            <a:r>
              <a:rPr sz="3200" spc="265" dirty="0">
                <a:latin typeface="Times New Roman"/>
                <a:cs typeface="Times New Roman"/>
              </a:rPr>
              <a:t>width</a:t>
            </a:r>
            <a:r>
              <a:rPr sz="3200" spc="160" dirty="0">
                <a:latin typeface="Times New Roman"/>
                <a:cs typeface="Times New Roman"/>
              </a:rPr>
              <a:t> </a:t>
            </a:r>
            <a:r>
              <a:rPr sz="3200" spc="355" dirty="0">
                <a:latin typeface="Times New Roman"/>
                <a:cs typeface="Times New Roman"/>
              </a:rPr>
              <a:t>make</a:t>
            </a:r>
            <a:r>
              <a:rPr sz="3200" spc="165" dirty="0">
                <a:latin typeface="Times New Roman"/>
                <a:cs typeface="Times New Roman"/>
              </a:rPr>
              <a:t> </a:t>
            </a:r>
            <a:r>
              <a:rPr sz="3200" spc="190" dirty="0">
                <a:latin typeface="Times New Roman"/>
                <a:cs typeface="Times New Roman"/>
              </a:rPr>
              <a:t>it</a:t>
            </a:r>
            <a:r>
              <a:rPr sz="3200" spc="160" dirty="0">
                <a:latin typeface="Times New Roman"/>
                <a:cs typeface="Times New Roman"/>
              </a:rPr>
              <a:t> </a:t>
            </a:r>
            <a:r>
              <a:rPr sz="3200" spc="270" dirty="0">
                <a:latin typeface="Times New Roman"/>
                <a:cs typeface="Times New Roman"/>
              </a:rPr>
              <a:t>possible</a:t>
            </a:r>
            <a:r>
              <a:rPr sz="3200" spc="160" dirty="0">
                <a:latin typeface="Times New Roman"/>
                <a:cs typeface="Times New Roman"/>
              </a:rPr>
              <a:t> </a:t>
            </a:r>
            <a:r>
              <a:rPr sz="3200" spc="375" dirty="0">
                <a:latin typeface="Times New Roman"/>
                <a:cs typeface="Times New Roman"/>
              </a:rPr>
              <a:t>for  </a:t>
            </a:r>
            <a:r>
              <a:rPr sz="3200" spc="330" dirty="0">
                <a:latin typeface="Times New Roman"/>
                <a:cs typeface="Times New Roman"/>
              </a:rPr>
              <a:t>large </a:t>
            </a:r>
            <a:r>
              <a:rPr sz="3200" spc="280" dirty="0">
                <a:latin typeface="Times New Roman"/>
                <a:cs typeface="Times New Roman"/>
              </a:rPr>
              <a:t>ships </a:t>
            </a:r>
            <a:r>
              <a:rPr sz="3200" spc="370" dirty="0">
                <a:latin typeface="Times New Roman"/>
                <a:cs typeface="Times New Roman"/>
              </a:rPr>
              <a:t>to</a:t>
            </a:r>
            <a:r>
              <a:rPr sz="3200" spc="-155" dirty="0">
                <a:latin typeface="Times New Roman"/>
                <a:cs typeface="Times New Roman"/>
              </a:rPr>
              <a:t> </a:t>
            </a:r>
            <a:r>
              <a:rPr sz="3200" spc="305" dirty="0">
                <a:latin typeface="Times New Roman"/>
                <a:cs typeface="Times New Roman"/>
              </a:rPr>
              <a:t>navigate.</a:t>
            </a:r>
            <a:endParaRPr sz="3200">
              <a:latin typeface="Times New Roman"/>
              <a:cs typeface="Times New Roman"/>
            </a:endParaRPr>
          </a:p>
        </p:txBody>
      </p:sp>
      <p:sp>
        <p:nvSpPr>
          <p:cNvPr id="10" name="object 10"/>
          <p:cNvSpPr/>
          <p:nvPr/>
        </p:nvSpPr>
        <p:spPr>
          <a:xfrm>
            <a:off x="1246632" y="121920"/>
            <a:ext cx="6251448" cy="1333500"/>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1290827" y="140207"/>
            <a:ext cx="6163056" cy="1245108"/>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410716" y="260477"/>
            <a:ext cx="5922518" cy="1004786"/>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7496556" y="103631"/>
            <a:ext cx="3471672" cy="1348740"/>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7540752" y="121920"/>
            <a:ext cx="3383279" cy="1260347"/>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7661656" y="242315"/>
            <a:ext cx="3141472" cy="1019798"/>
          </a:xfrm>
          <a:prstGeom prst="rect">
            <a:avLst/>
          </a:prstGeom>
          <a:blipFill>
            <a:blip r:embed="rId9" cstate="print"/>
            <a:stretch>
              <a:fillRect/>
            </a:stretch>
          </a:blipFill>
        </p:spPr>
        <p:txBody>
          <a:bodyPr wrap="square" lIns="0" tIns="0" rIns="0" bIns="0" rtlCol="0"/>
          <a:lstStyle/>
          <a:p>
            <a:endParaRPr/>
          </a:p>
        </p:txBody>
      </p:sp>
      <p:sp>
        <p:nvSpPr>
          <p:cNvPr id="16" name="object 16"/>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09231" y="1027175"/>
            <a:ext cx="2433955" cy="3291840"/>
          </a:xfrm>
          <a:custGeom>
            <a:avLst/>
            <a:gdLst/>
            <a:ahLst/>
            <a:cxnLst/>
            <a:rect l="l" t="t" r="r" b="b"/>
            <a:pathLst>
              <a:path w="2433954" h="3291840">
                <a:moveTo>
                  <a:pt x="0" y="0"/>
                </a:moveTo>
                <a:lnTo>
                  <a:pt x="18547" y="9499"/>
                </a:lnTo>
                <a:lnTo>
                  <a:pt x="37703" y="18272"/>
                </a:lnTo>
                <a:lnTo>
                  <a:pt x="55596" y="28449"/>
                </a:lnTo>
                <a:lnTo>
                  <a:pt x="70358" y="42163"/>
                </a:lnTo>
                <a:lnTo>
                  <a:pt x="80101" y="61807"/>
                </a:lnTo>
                <a:lnTo>
                  <a:pt x="85058" y="83962"/>
                </a:lnTo>
                <a:lnTo>
                  <a:pt x="89681" y="106332"/>
                </a:lnTo>
                <a:lnTo>
                  <a:pt x="98425" y="126619"/>
                </a:lnTo>
                <a:lnTo>
                  <a:pt x="116593" y="154418"/>
                </a:lnTo>
                <a:lnTo>
                  <a:pt x="124904" y="166703"/>
                </a:lnTo>
                <a:lnTo>
                  <a:pt x="134072" y="176535"/>
                </a:lnTo>
                <a:lnTo>
                  <a:pt x="154813" y="196976"/>
                </a:lnTo>
                <a:lnTo>
                  <a:pt x="170301" y="248527"/>
                </a:lnTo>
                <a:lnTo>
                  <a:pt x="176609" y="271144"/>
                </a:lnTo>
                <a:lnTo>
                  <a:pt x="186084" y="284809"/>
                </a:lnTo>
                <a:lnTo>
                  <a:pt x="211074" y="309499"/>
                </a:lnTo>
                <a:lnTo>
                  <a:pt x="253238" y="436118"/>
                </a:lnTo>
                <a:lnTo>
                  <a:pt x="266414" y="476488"/>
                </a:lnTo>
                <a:lnTo>
                  <a:pt x="295401" y="506475"/>
                </a:lnTo>
                <a:lnTo>
                  <a:pt x="326923" y="517405"/>
                </a:lnTo>
                <a:lnTo>
                  <a:pt x="337693" y="520446"/>
                </a:lnTo>
                <a:lnTo>
                  <a:pt x="360287" y="543284"/>
                </a:lnTo>
                <a:lnTo>
                  <a:pt x="366343" y="549486"/>
                </a:lnTo>
                <a:lnTo>
                  <a:pt x="364998" y="547497"/>
                </a:lnTo>
                <a:lnTo>
                  <a:pt x="407924" y="576834"/>
                </a:lnTo>
                <a:lnTo>
                  <a:pt x="421640" y="591391"/>
                </a:lnTo>
                <a:lnTo>
                  <a:pt x="428355" y="598783"/>
                </a:lnTo>
                <a:lnTo>
                  <a:pt x="436118" y="604901"/>
                </a:lnTo>
                <a:lnTo>
                  <a:pt x="446099" y="609657"/>
                </a:lnTo>
                <a:lnTo>
                  <a:pt x="456723" y="613044"/>
                </a:lnTo>
                <a:lnTo>
                  <a:pt x="467586" y="615884"/>
                </a:lnTo>
                <a:lnTo>
                  <a:pt x="478282" y="618998"/>
                </a:lnTo>
                <a:lnTo>
                  <a:pt x="493551" y="666817"/>
                </a:lnTo>
                <a:lnTo>
                  <a:pt x="536404" y="718259"/>
                </a:lnTo>
                <a:lnTo>
                  <a:pt x="540406" y="730752"/>
                </a:lnTo>
                <a:lnTo>
                  <a:pt x="537714" y="732909"/>
                </a:lnTo>
                <a:lnTo>
                  <a:pt x="533465" y="730809"/>
                </a:lnTo>
                <a:lnTo>
                  <a:pt x="532795" y="730525"/>
                </a:lnTo>
                <a:lnTo>
                  <a:pt x="540840" y="738135"/>
                </a:lnTo>
                <a:lnTo>
                  <a:pt x="562737" y="759713"/>
                </a:lnTo>
                <a:lnTo>
                  <a:pt x="565618" y="770570"/>
                </a:lnTo>
                <a:lnTo>
                  <a:pt x="568071" y="781700"/>
                </a:lnTo>
                <a:lnTo>
                  <a:pt x="571380" y="792378"/>
                </a:lnTo>
                <a:lnTo>
                  <a:pt x="576834" y="801877"/>
                </a:lnTo>
                <a:lnTo>
                  <a:pt x="586011" y="810353"/>
                </a:lnTo>
                <a:lnTo>
                  <a:pt x="596915" y="816911"/>
                </a:lnTo>
                <a:lnTo>
                  <a:pt x="608320" y="822969"/>
                </a:lnTo>
                <a:lnTo>
                  <a:pt x="618998" y="829945"/>
                </a:lnTo>
                <a:lnTo>
                  <a:pt x="626475" y="836564"/>
                </a:lnTo>
                <a:lnTo>
                  <a:pt x="633476" y="843661"/>
                </a:lnTo>
                <a:lnTo>
                  <a:pt x="640286" y="850947"/>
                </a:lnTo>
                <a:lnTo>
                  <a:pt x="647192" y="858138"/>
                </a:lnTo>
                <a:lnTo>
                  <a:pt x="650357" y="868852"/>
                </a:lnTo>
                <a:lnTo>
                  <a:pt x="653272" y="879649"/>
                </a:lnTo>
                <a:lnTo>
                  <a:pt x="656639" y="890232"/>
                </a:lnTo>
                <a:lnTo>
                  <a:pt x="689175" y="947650"/>
                </a:lnTo>
                <a:lnTo>
                  <a:pt x="711914" y="978376"/>
                </a:lnTo>
                <a:lnTo>
                  <a:pt x="773811" y="1041019"/>
                </a:lnTo>
                <a:lnTo>
                  <a:pt x="780553" y="1048351"/>
                </a:lnTo>
                <a:lnTo>
                  <a:pt x="787177" y="1055862"/>
                </a:lnTo>
                <a:lnTo>
                  <a:pt x="794134" y="1062968"/>
                </a:lnTo>
                <a:lnTo>
                  <a:pt x="801877" y="1069086"/>
                </a:lnTo>
                <a:lnTo>
                  <a:pt x="822450" y="1084308"/>
                </a:lnTo>
                <a:lnTo>
                  <a:pt x="842629" y="1100280"/>
                </a:lnTo>
                <a:lnTo>
                  <a:pt x="863546" y="1114752"/>
                </a:lnTo>
                <a:lnTo>
                  <a:pt x="886333" y="1125474"/>
                </a:lnTo>
                <a:lnTo>
                  <a:pt x="970661" y="1153540"/>
                </a:lnTo>
                <a:lnTo>
                  <a:pt x="1003246" y="1184189"/>
                </a:lnTo>
                <a:lnTo>
                  <a:pt x="1030936" y="1218531"/>
                </a:lnTo>
                <a:lnTo>
                  <a:pt x="1044317" y="1284551"/>
                </a:lnTo>
                <a:lnTo>
                  <a:pt x="1044543" y="1320244"/>
                </a:lnTo>
                <a:lnTo>
                  <a:pt x="1050055" y="1349960"/>
                </a:lnTo>
                <a:lnTo>
                  <a:pt x="1069213" y="1364614"/>
                </a:lnTo>
                <a:lnTo>
                  <a:pt x="1167638" y="1378585"/>
                </a:lnTo>
                <a:lnTo>
                  <a:pt x="1178710" y="1381305"/>
                </a:lnTo>
                <a:lnTo>
                  <a:pt x="1216130" y="1401681"/>
                </a:lnTo>
                <a:lnTo>
                  <a:pt x="1228048" y="1462913"/>
                </a:lnTo>
                <a:lnTo>
                  <a:pt x="1233918" y="1519428"/>
                </a:lnTo>
                <a:lnTo>
                  <a:pt x="1237996" y="1547495"/>
                </a:lnTo>
                <a:lnTo>
                  <a:pt x="1252093" y="1589659"/>
                </a:lnTo>
                <a:lnTo>
                  <a:pt x="1283579" y="1610750"/>
                </a:lnTo>
                <a:lnTo>
                  <a:pt x="1294257" y="1617726"/>
                </a:lnTo>
                <a:lnTo>
                  <a:pt x="1318252" y="1639532"/>
                </a:lnTo>
                <a:lnTo>
                  <a:pt x="1322673" y="1646253"/>
                </a:lnTo>
                <a:lnTo>
                  <a:pt x="1330475" y="1649283"/>
                </a:lnTo>
                <a:lnTo>
                  <a:pt x="1364615" y="1660016"/>
                </a:lnTo>
                <a:lnTo>
                  <a:pt x="1389590" y="1684998"/>
                </a:lnTo>
                <a:lnTo>
                  <a:pt x="1415542" y="1708705"/>
                </a:lnTo>
                <a:lnTo>
                  <a:pt x="1444160" y="1729150"/>
                </a:lnTo>
                <a:lnTo>
                  <a:pt x="1477137" y="1744345"/>
                </a:lnTo>
                <a:lnTo>
                  <a:pt x="1487816" y="1747601"/>
                </a:lnTo>
                <a:lnTo>
                  <a:pt x="1498568" y="1750679"/>
                </a:lnTo>
                <a:lnTo>
                  <a:pt x="1509176" y="1754114"/>
                </a:lnTo>
                <a:lnTo>
                  <a:pt x="1519427" y="1758441"/>
                </a:lnTo>
                <a:lnTo>
                  <a:pt x="1552884" y="1776119"/>
                </a:lnTo>
                <a:lnTo>
                  <a:pt x="1565304" y="1784506"/>
                </a:lnTo>
                <a:lnTo>
                  <a:pt x="1565028" y="1786847"/>
                </a:lnTo>
                <a:lnTo>
                  <a:pt x="1560395" y="1786383"/>
                </a:lnTo>
                <a:lnTo>
                  <a:pt x="1559745" y="1786359"/>
                </a:lnTo>
                <a:lnTo>
                  <a:pt x="1571419" y="1790019"/>
                </a:lnTo>
                <a:lnTo>
                  <a:pt x="1603756" y="1800606"/>
                </a:lnTo>
                <a:lnTo>
                  <a:pt x="1617386" y="1815274"/>
                </a:lnTo>
                <a:lnTo>
                  <a:pt x="1630695" y="1830324"/>
                </a:lnTo>
                <a:lnTo>
                  <a:pt x="1644600" y="1844611"/>
                </a:lnTo>
                <a:lnTo>
                  <a:pt x="1660017" y="1856994"/>
                </a:lnTo>
                <a:lnTo>
                  <a:pt x="1670768" y="1863736"/>
                </a:lnTo>
                <a:lnTo>
                  <a:pt x="1681638" y="1870360"/>
                </a:lnTo>
                <a:lnTo>
                  <a:pt x="1692271" y="1877317"/>
                </a:lnTo>
                <a:lnTo>
                  <a:pt x="1702308" y="1885061"/>
                </a:lnTo>
                <a:lnTo>
                  <a:pt x="1736837" y="1915427"/>
                </a:lnTo>
                <a:lnTo>
                  <a:pt x="1754423" y="1932350"/>
                </a:lnTo>
                <a:lnTo>
                  <a:pt x="1760362" y="1939721"/>
                </a:lnTo>
                <a:lnTo>
                  <a:pt x="1759950" y="1941433"/>
                </a:lnTo>
                <a:lnTo>
                  <a:pt x="1758484" y="1941376"/>
                </a:lnTo>
                <a:lnTo>
                  <a:pt x="1761261" y="1943443"/>
                </a:lnTo>
                <a:lnTo>
                  <a:pt x="1773579" y="1951525"/>
                </a:lnTo>
                <a:lnTo>
                  <a:pt x="1800733" y="1969515"/>
                </a:lnTo>
                <a:lnTo>
                  <a:pt x="1813686" y="2008049"/>
                </a:lnTo>
                <a:lnTo>
                  <a:pt x="1822111" y="2032674"/>
                </a:lnTo>
                <a:lnTo>
                  <a:pt x="1826911" y="2046483"/>
                </a:lnTo>
                <a:lnTo>
                  <a:pt x="1828985" y="2052564"/>
                </a:lnTo>
                <a:lnTo>
                  <a:pt x="1829235" y="2054007"/>
                </a:lnTo>
                <a:lnTo>
                  <a:pt x="1828563" y="2053902"/>
                </a:lnTo>
                <a:lnTo>
                  <a:pt x="1827869" y="2055338"/>
                </a:lnTo>
                <a:lnTo>
                  <a:pt x="1834667" y="2099797"/>
                </a:lnTo>
                <a:lnTo>
                  <a:pt x="1842897" y="2138299"/>
                </a:lnTo>
                <a:lnTo>
                  <a:pt x="1849993" y="2159381"/>
                </a:lnTo>
                <a:lnTo>
                  <a:pt x="1853916" y="2169802"/>
                </a:lnTo>
                <a:lnTo>
                  <a:pt x="1856994" y="2180463"/>
                </a:lnTo>
                <a:lnTo>
                  <a:pt x="1861161" y="2201427"/>
                </a:lnTo>
                <a:lnTo>
                  <a:pt x="1864614" y="2222547"/>
                </a:lnTo>
                <a:lnTo>
                  <a:pt x="1867781" y="2243738"/>
                </a:lnTo>
                <a:lnTo>
                  <a:pt x="1871091" y="2264918"/>
                </a:lnTo>
                <a:lnTo>
                  <a:pt x="1869316" y="2317952"/>
                </a:lnTo>
                <a:lnTo>
                  <a:pt x="1868709" y="2371153"/>
                </a:lnTo>
                <a:lnTo>
                  <a:pt x="1865768" y="2423973"/>
                </a:lnTo>
                <a:lnTo>
                  <a:pt x="1856994" y="2475865"/>
                </a:lnTo>
                <a:lnTo>
                  <a:pt x="1850894" y="2478617"/>
                </a:lnTo>
                <a:lnTo>
                  <a:pt x="1841436" y="2467308"/>
                </a:lnTo>
                <a:lnTo>
                  <a:pt x="1832740" y="2449736"/>
                </a:lnTo>
                <a:lnTo>
                  <a:pt x="1828927" y="2433701"/>
                </a:lnTo>
                <a:lnTo>
                  <a:pt x="1832258" y="2422112"/>
                </a:lnTo>
                <a:lnTo>
                  <a:pt x="1840150" y="2411952"/>
                </a:lnTo>
                <a:lnTo>
                  <a:pt x="1849447" y="2402125"/>
                </a:lnTo>
                <a:lnTo>
                  <a:pt x="1856994" y="2391537"/>
                </a:lnTo>
                <a:lnTo>
                  <a:pt x="1861321" y="2381285"/>
                </a:lnTo>
                <a:lnTo>
                  <a:pt x="1864756" y="2370677"/>
                </a:lnTo>
                <a:lnTo>
                  <a:pt x="1867834" y="2359925"/>
                </a:lnTo>
                <a:lnTo>
                  <a:pt x="1871091" y="2349246"/>
                </a:lnTo>
                <a:lnTo>
                  <a:pt x="1877234" y="2424318"/>
                </a:lnTo>
                <a:lnTo>
                  <a:pt x="1885539" y="2477672"/>
                </a:lnTo>
                <a:lnTo>
                  <a:pt x="1899285" y="2518156"/>
                </a:lnTo>
                <a:lnTo>
                  <a:pt x="1927352" y="2546223"/>
                </a:lnTo>
                <a:lnTo>
                  <a:pt x="1958302" y="2568600"/>
                </a:lnTo>
                <a:lnTo>
                  <a:pt x="1994177" y="2583892"/>
                </a:lnTo>
                <a:lnTo>
                  <a:pt x="2044596" y="2599795"/>
                </a:lnTo>
                <a:lnTo>
                  <a:pt x="2053971" y="2602484"/>
                </a:lnTo>
                <a:lnTo>
                  <a:pt x="2061376" y="2609246"/>
                </a:lnTo>
                <a:lnTo>
                  <a:pt x="2087116" y="2640587"/>
                </a:lnTo>
                <a:lnTo>
                  <a:pt x="2100058" y="2696948"/>
                </a:lnTo>
                <a:lnTo>
                  <a:pt x="2105612" y="2733008"/>
                </a:lnTo>
                <a:lnTo>
                  <a:pt x="2113476" y="2770639"/>
                </a:lnTo>
                <a:lnTo>
                  <a:pt x="2124329" y="2799461"/>
                </a:lnTo>
                <a:lnTo>
                  <a:pt x="2130305" y="2807366"/>
                </a:lnTo>
                <a:lnTo>
                  <a:pt x="2137473" y="2814320"/>
                </a:lnTo>
                <a:lnTo>
                  <a:pt x="2145117" y="2820892"/>
                </a:lnTo>
                <a:lnTo>
                  <a:pt x="2152523" y="2827655"/>
                </a:lnTo>
                <a:lnTo>
                  <a:pt x="2161781" y="2855305"/>
                </a:lnTo>
                <a:lnTo>
                  <a:pt x="2167219" y="2871923"/>
                </a:lnTo>
                <a:lnTo>
                  <a:pt x="2169730" y="2881333"/>
                </a:lnTo>
                <a:lnTo>
                  <a:pt x="2170211" y="2887363"/>
                </a:lnTo>
                <a:lnTo>
                  <a:pt x="2169556" y="2893837"/>
                </a:lnTo>
                <a:lnTo>
                  <a:pt x="2168662" y="2904583"/>
                </a:lnTo>
                <a:lnTo>
                  <a:pt x="2169734" y="2954191"/>
                </a:lnTo>
                <a:lnTo>
                  <a:pt x="2173491" y="3000706"/>
                </a:lnTo>
                <a:lnTo>
                  <a:pt x="2180590" y="3066796"/>
                </a:lnTo>
                <a:lnTo>
                  <a:pt x="2191341" y="3098335"/>
                </a:lnTo>
                <a:lnTo>
                  <a:pt x="2194687" y="3108960"/>
                </a:lnTo>
                <a:lnTo>
                  <a:pt x="2196871" y="3130871"/>
                </a:lnTo>
                <a:lnTo>
                  <a:pt x="2197020" y="3153568"/>
                </a:lnTo>
                <a:lnTo>
                  <a:pt x="2199526" y="3175075"/>
                </a:lnTo>
                <a:lnTo>
                  <a:pt x="2208784" y="3193415"/>
                </a:lnTo>
                <a:lnTo>
                  <a:pt x="2226210" y="3205855"/>
                </a:lnTo>
                <a:lnTo>
                  <a:pt x="2247709" y="3212258"/>
                </a:lnTo>
                <a:lnTo>
                  <a:pt x="2270827" y="3216257"/>
                </a:lnTo>
                <a:lnTo>
                  <a:pt x="2293112" y="3221482"/>
                </a:lnTo>
                <a:lnTo>
                  <a:pt x="2335403" y="3235579"/>
                </a:lnTo>
                <a:lnTo>
                  <a:pt x="2377567" y="3249676"/>
                </a:lnTo>
                <a:lnTo>
                  <a:pt x="2395733" y="3268462"/>
                </a:lnTo>
                <a:lnTo>
                  <a:pt x="2404030" y="3276615"/>
                </a:lnTo>
                <a:lnTo>
                  <a:pt x="2413160" y="3281840"/>
                </a:lnTo>
                <a:lnTo>
                  <a:pt x="2433828" y="3291840"/>
                </a:lnTo>
              </a:path>
            </a:pathLst>
          </a:custGeom>
          <a:ln w="57912">
            <a:solidFill>
              <a:srgbClr val="006FC0"/>
            </a:solidFill>
          </a:ln>
        </p:spPr>
        <p:txBody>
          <a:bodyPr wrap="square" lIns="0" tIns="0" rIns="0" bIns="0" rtlCol="0"/>
          <a:lstStyle/>
          <a:p>
            <a:endParaRPr/>
          </a:p>
        </p:txBody>
      </p:sp>
      <p:sp>
        <p:nvSpPr>
          <p:cNvPr id="3" name="object 3"/>
          <p:cNvSpPr txBox="1">
            <a:spLocks noGrp="1"/>
          </p:cNvSpPr>
          <p:nvPr>
            <p:ph type="title"/>
          </p:nvPr>
        </p:nvSpPr>
        <p:spPr>
          <a:xfrm>
            <a:off x="7973948" y="2964307"/>
            <a:ext cx="1233805" cy="574040"/>
          </a:xfrm>
          <a:prstGeom prst="rect">
            <a:avLst/>
          </a:prstGeom>
        </p:spPr>
        <p:txBody>
          <a:bodyPr vert="horz" wrap="square" lIns="0" tIns="12700" rIns="0" bIns="0" rtlCol="0">
            <a:spAutoFit/>
          </a:bodyPr>
          <a:lstStyle/>
          <a:p>
            <a:pPr marL="295910" marR="5080" indent="-283845">
              <a:lnSpc>
                <a:spcPct val="100000"/>
              </a:lnSpc>
              <a:spcBef>
                <a:spcPts val="100"/>
              </a:spcBef>
            </a:pPr>
            <a:r>
              <a:rPr sz="1800" spc="260" dirty="0"/>
              <a:t>S</a:t>
            </a:r>
            <a:r>
              <a:rPr sz="1800" spc="210" dirty="0"/>
              <a:t>a</a:t>
            </a:r>
            <a:r>
              <a:rPr sz="1800" spc="340" dirty="0"/>
              <a:t>v</a:t>
            </a:r>
            <a:r>
              <a:rPr sz="1800" spc="370" dirty="0"/>
              <a:t>ann</a:t>
            </a:r>
            <a:r>
              <a:rPr sz="1800" spc="330" dirty="0"/>
              <a:t>a</a:t>
            </a:r>
            <a:r>
              <a:rPr sz="1800" spc="150" dirty="0"/>
              <a:t>h  </a:t>
            </a:r>
            <a:r>
              <a:rPr sz="1800" spc="210" dirty="0"/>
              <a:t>River</a:t>
            </a:r>
            <a:endParaRPr sz="1800"/>
          </a:p>
        </p:txBody>
      </p:sp>
      <p:sp>
        <p:nvSpPr>
          <p:cNvPr id="4" name="object 4"/>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3" y="0"/>
            <a:ext cx="12190730" cy="6844665"/>
          </a:xfrm>
          <a:custGeom>
            <a:avLst/>
            <a:gdLst/>
            <a:ahLst/>
            <a:cxnLst/>
            <a:rect l="l" t="t" r="r" b="b"/>
            <a:pathLst>
              <a:path w="12190730" h="6844665">
                <a:moveTo>
                  <a:pt x="0" y="6844283"/>
                </a:moveTo>
                <a:lnTo>
                  <a:pt x="12190476" y="6844283"/>
                </a:lnTo>
                <a:lnTo>
                  <a:pt x="12190476" y="0"/>
                </a:lnTo>
                <a:lnTo>
                  <a:pt x="0" y="0"/>
                </a:lnTo>
                <a:lnTo>
                  <a:pt x="0" y="6844283"/>
                </a:lnTo>
                <a:close/>
              </a:path>
            </a:pathLst>
          </a:custGeom>
          <a:solidFill>
            <a:srgbClr val="CCF3EF"/>
          </a:solidFill>
        </p:spPr>
        <p:txBody>
          <a:bodyPr wrap="square" lIns="0" tIns="0" rIns="0" bIns="0" rtlCol="0"/>
          <a:lstStyle/>
          <a:p>
            <a:endParaRPr/>
          </a:p>
        </p:txBody>
      </p:sp>
      <p:sp>
        <p:nvSpPr>
          <p:cNvPr id="3" name="object 3"/>
          <p:cNvSpPr/>
          <p:nvPr/>
        </p:nvSpPr>
        <p:spPr>
          <a:xfrm>
            <a:off x="1523" y="6844283"/>
            <a:ext cx="12190730" cy="0"/>
          </a:xfrm>
          <a:custGeom>
            <a:avLst/>
            <a:gdLst/>
            <a:ahLst/>
            <a:cxnLst/>
            <a:rect l="l" t="t" r="r" b="b"/>
            <a:pathLst>
              <a:path w="12190730">
                <a:moveTo>
                  <a:pt x="0" y="0"/>
                </a:moveTo>
                <a:lnTo>
                  <a:pt x="12190476" y="0"/>
                </a:lnTo>
              </a:path>
            </a:pathLst>
          </a:custGeom>
          <a:ln w="12192">
            <a:solidFill>
              <a:srgbClr val="000000"/>
            </a:solidFill>
          </a:ln>
        </p:spPr>
        <p:txBody>
          <a:bodyPr wrap="square" lIns="0" tIns="0" rIns="0" bIns="0" rtlCol="0"/>
          <a:lstStyle/>
          <a:p>
            <a:endParaRPr/>
          </a:p>
        </p:txBody>
      </p:sp>
      <p:sp>
        <p:nvSpPr>
          <p:cNvPr id="4" name="object 4"/>
          <p:cNvSpPr/>
          <p:nvPr/>
        </p:nvSpPr>
        <p:spPr>
          <a:xfrm>
            <a:off x="1523" y="0"/>
            <a:ext cx="0" cy="6844665"/>
          </a:xfrm>
          <a:custGeom>
            <a:avLst/>
            <a:gdLst/>
            <a:ahLst/>
            <a:cxnLst/>
            <a:rect l="l" t="t" r="r" b="b"/>
            <a:pathLst>
              <a:path h="6844665">
                <a:moveTo>
                  <a:pt x="0" y="0"/>
                </a:moveTo>
                <a:lnTo>
                  <a:pt x="0" y="6844283"/>
                </a:lnTo>
              </a:path>
            </a:pathLst>
          </a:custGeom>
          <a:ln w="12192">
            <a:solidFill>
              <a:srgbClr val="000000"/>
            </a:solidFill>
          </a:ln>
        </p:spPr>
        <p:txBody>
          <a:bodyPr wrap="square" lIns="0" tIns="0" rIns="0" bIns="0" rtlCol="0"/>
          <a:lstStyle/>
          <a:p>
            <a:endParaRPr/>
          </a:p>
        </p:txBody>
      </p:sp>
      <p:sp>
        <p:nvSpPr>
          <p:cNvPr id="5" name="object 5"/>
          <p:cNvSpPr/>
          <p:nvPr/>
        </p:nvSpPr>
        <p:spPr>
          <a:xfrm>
            <a:off x="1668779" y="438912"/>
            <a:ext cx="9057132" cy="615086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901951" y="672083"/>
            <a:ext cx="8392668" cy="54864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882901" y="653033"/>
            <a:ext cx="8430895" cy="5524500"/>
          </a:xfrm>
          <a:custGeom>
            <a:avLst/>
            <a:gdLst/>
            <a:ahLst/>
            <a:cxnLst/>
            <a:rect l="l" t="t" r="r" b="b"/>
            <a:pathLst>
              <a:path w="8430895" h="5524500">
                <a:moveTo>
                  <a:pt x="0" y="5524500"/>
                </a:moveTo>
                <a:lnTo>
                  <a:pt x="8430768" y="5524500"/>
                </a:lnTo>
                <a:lnTo>
                  <a:pt x="8430768" y="0"/>
                </a:lnTo>
                <a:lnTo>
                  <a:pt x="0" y="0"/>
                </a:lnTo>
                <a:lnTo>
                  <a:pt x="0" y="5524500"/>
                </a:lnTo>
                <a:close/>
              </a:path>
            </a:pathLst>
          </a:custGeom>
          <a:ln w="38100">
            <a:solidFill>
              <a:srgbClr val="000000"/>
            </a:solidFill>
          </a:ln>
        </p:spPr>
        <p:txBody>
          <a:bodyPr wrap="square" lIns="0" tIns="0" rIns="0" bIns="0" rtlCol="0"/>
          <a:lstStyle/>
          <a:p>
            <a:endParaRPr/>
          </a:p>
        </p:txBody>
      </p:sp>
      <p:sp>
        <p:nvSpPr>
          <p:cNvPr id="8" name="object 8"/>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8"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191999" y="0"/>
            <a:ext cx="0" cy="6858000"/>
          </a:xfrm>
          <a:custGeom>
            <a:avLst/>
            <a:gdLst/>
            <a:ahLst/>
            <a:cxnLst/>
            <a:rect l="l" t="t" r="r" b="b"/>
            <a:pathLst>
              <a:path h="6858000">
                <a:moveTo>
                  <a:pt x="0" y="6857998"/>
                </a:moveTo>
                <a:lnTo>
                  <a:pt x="0" y="0"/>
                </a:lnTo>
              </a:path>
            </a:pathLst>
          </a:custGeom>
          <a:ln w="12192">
            <a:solidFill>
              <a:srgbClr val="000000"/>
            </a:solidFill>
          </a:ln>
        </p:spPr>
        <p:txBody>
          <a:bodyPr wrap="square" lIns="0" tIns="0" rIns="0" bIns="0" rtlCol="0"/>
          <a:lstStyle/>
          <a:p>
            <a:endParaRPr/>
          </a:p>
        </p:txBody>
      </p:sp>
      <p:sp>
        <p:nvSpPr>
          <p:cNvPr id="4" name="object 4"/>
          <p:cNvSpPr/>
          <p:nvPr/>
        </p:nvSpPr>
        <p:spPr>
          <a:xfrm>
            <a:off x="579119" y="0"/>
            <a:ext cx="11050524" cy="68579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lnTo>
                  <a:pt x="10668000" y="6841996"/>
                </a:lnTo>
                <a:close/>
              </a:path>
            </a:pathLst>
          </a:custGeom>
          <a:solidFill>
            <a:srgbClr val="63ACA6"/>
          </a:solidFill>
        </p:spPr>
        <p:txBody>
          <a:bodyPr wrap="square" lIns="0" tIns="0" rIns="0" bIns="0" rtlCol="0"/>
          <a:lstStyle/>
          <a:p>
            <a:endParaRPr/>
          </a:p>
        </p:txBody>
      </p:sp>
      <p:sp>
        <p:nvSpPr>
          <p:cNvPr id="6" name="object 6"/>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path>
            </a:pathLst>
          </a:custGeom>
          <a:ln w="38100">
            <a:solidFill>
              <a:srgbClr val="000000"/>
            </a:solidFill>
          </a:ln>
        </p:spPr>
        <p:txBody>
          <a:bodyPr wrap="square" lIns="0" tIns="0" rIns="0" bIns="0" rtlCol="0"/>
          <a:lstStyle/>
          <a:p>
            <a:endParaRPr/>
          </a:p>
        </p:txBody>
      </p:sp>
      <p:sp>
        <p:nvSpPr>
          <p:cNvPr id="7" name="object 7"/>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lnTo>
                  <a:pt x="10203180" y="6814563"/>
                </a:lnTo>
                <a:close/>
              </a:path>
            </a:pathLst>
          </a:custGeom>
          <a:solidFill>
            <a:srgbClr val="CCF3EF"/>
          </a:solidFill>
        </p:spPr>
        <p:txBody>
          <a:bodyPr wrap="square" lIns="0" tIns="0" rIns="0" bIns="0" rtlCol="0"/>
          <a:lstStyle/>
          <a:p>
            <a:endParaRPr/>
          </a:p>
        </p:txBody>
      </p:sp>
      <p:sp>
        <p:nvSpPr>
          <p:cNvPr id="8" name="object 8"/>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path>
            </a:pathLst>
          </a:custGeom>
          <a:ln w="28955">
            <a:solidFill>
              <a:srgbClr val="000000"/>
            </a:solidFill>
          </a:ln>
        </p:spPr>
        <p:txBody>
          <a:bodyPr wrap="square" lIns="0" tIns="0" rIns="0" bIns="0" rtlCol="0"/>
          <a:lstStyle/>
          <a:p>
            <a:endParaRPr/>
          </a:p>
        </p:txBody>
      </p:sp>
      <p:sp>
        <p:nvSpPr>
          <p:cNvPr id="9" name="object 9"/>
          <p:cNvSpPr txBox="1"/>
          <p:nvPr/>
        </p:nvSpPr>
        <p:spPr>
          <a:xfrm>
            <a:off x="1077264" y="1658874"/>
            <a:ext cx="9722485" cy="4904105"/>
          </a:xfrm>
          <a:prstGeom prst="rect">
            <a:avLst/>
          </a:prstGeom>
        </p:spPr>
        <p:txBody>
          <a:bodyPr vert="horz" wrap="square" lIns="0" tIns="13335" rIns="0" bIns="0" rtlCol="0">
            <a:spAutoFit/>
          </a:bodyPr>
          <a:lstStyle/>
          <a:p>
            <a:pPr marL="469265" marR="669925" indent="-456565">
              <a:lnSpc>
                <a:spcPct val="100000"/>
              </a:lnSpc>
              <a:spcBef>
                <a:spcPts val="105"/>
              </a:spcBef>
              <a:buFont typeface="Arial"/>
              <a:buChar char="•"/>
              <a:tabLst>
                <a:tab pos="469265" algn="l"/>
                <a:tab pos="469900" algn="l"/>
              </a:tabLst>
            </a:pPr>
            <a:r>
              <a:rPr sz="3200" spc="365" dirty="0">
                <a:latin typeface="Times New Roman"/>
                <a:cs typeface="Times New Roman"/>
              </a:rPr>
              <a:t>Barrier </a:t>
            </a:r>
            <a:r>
              <a:rPr sz="3200" spc="225" dirty="0">
                <a:latin typeface="Times New Roman"/>
                <a:cs typeface="Times New Roman"/>
              </a:rPr>
              <a:t>Islands </a:t>
            </a:r>
            <a:r>
              <a:rPr sz="3200" spc="475" dirty="0">
                <a:latin typeface="Times New Roman"/>
                <a:cs typeface="Times New Roman"/>
              </a:rPr>
              <a:t>are</a:t>
            </a:r>
            <a:r>
              <a:rPr sz="3200" spc="-425" dirty="0">
                <a:latin typeface="Times New Roman"/>
                <a:cs typeface="Times New Roman"/>
              </a:rPr>
              <a:t> </a:t>
            </a:r>
            <a:r>
              <a:rPr sz="3200" spc="340" dirty="0">
                <a:latin typeface="Times New Roman"/>
                <a:cs typeface="Times New Roman"/>
              </a:rPr>
              <a:t>located </a:t>
            </a:r>
            <a:r>
              <a:rPr sz="3200" spc="240" dirty="0">
                <a:latin typeface="Times New Roman"/>
                <a:cs typeface="Times New Roman"/>
              </a:rPr>
              <a:t>along </a:t>
            </a:r>
            <a:r>
              <a:rPr sz="3200" spc="280" dirty="0">
                <a:latin typeface="Times New Roman"/>
                <a:cs typeface="Times New Roman"/>
              </a:rPr>
              <a:t>Georgia’s  </a:t>
            </a:r>
            <a:r>
              <a:rPr sz="3200" spc="300" dirty="0">
                <a:latin typeface="Times New Roman"/>
                <a:cs typeface="Times New Roman"/>
              </a:rPr>
              <a:t>coastline </a:t>
            </a:r>
            <a:r>
              <a:rPr sz="3200" spc="335" dirty="0">
                <a:latin typeface="Times New Roman"/>
                <a:cs typeface="Times New Roman"/>
              </a:rPr>
              <a:t>and </a:t>
            </a:r>
            <a:r>
              <a:rPr sz="3200" spc="345" dirty="0">
                <a:latin typeface="Times New Roman"/>
                <a:cs typeface="Times New Roman"/>
              </a:rPr>
              <a:t>form </a:t>
            </a:r>
            <a:r>
              <a:rPr sz="3200" spc="430" dirty="0">
                <a:latin typeface="Times New Roman"/>
                <a:cs typeface="Times New Roman"/>
              </a:rPr>
              <a:t>a </a:t>
            </a:r>
            <a:r>
              <a:rPr sz="3200" spc="395" dirty="0">
                <a:latin typeface="Times New Roman"/>
                <a:cs typeface="Times New Roman"/>
              </a:rPr>
              <a:t>barrier </a:t>
            </a:r>
            <a:r>
              <a:rPr sz="3200" spc="415" dirty="0">
                <a:latin typeface="Times New Roman"/>
                <a:cs typeface="Times New Roman"/>
              </a:rPr>
              <a:t>between </a:t>
            </a:r>
            <a:r>
              <a:rPr sz="3200" spc="400" dirty="0">
                <a:latin typeface="Times New Roman"/>
                <a:cs typeface="Times New Roman"/>
              </a:rPr>
              <a:t>the  </a:t>
            </a:r>
            <a:r>
              <a:rPr sz="3200" spc="225" dirty="0">
                <a:latin typeface="Times New Roman"/>
                <a:cs typeface="Times New Roman"/>
              </a:rPr>
              <a:t>mainland </a:t>
            </a:r>
            <a:r>
              <a:rPr sz="3200" spc="335" dirty="0">
                <a:latin typeface="Times New Roman"/>
                <a:cs typeface="Times New Roman"/>
              </a:rPr>
              <a:t>and </a:t>
            </a:r>
            <a:r>
              <a:rPr sz="3200" spc="400" dirty="0">
                <a:latin typeface="Times New Roman"/>
                <a:cs typeface="Times New Roman"/>
              </a:rPr>
              <a:t>the </a:t>
            </a:r>
            <a:r>
              <a:rPr sz="3200" spc="245" dirty="0">
                <a:latin typeface="Times New Roman"/>
                <a:cs typeface="Times New Roman"/>
              </a:rPr>
              <a:t>Atlantic</a:t>
            </a:r>
            <a:r>
              <a:rPr sz="3200" spc="-370" dirty="0">
                <a:latin typeface="Times New Roman"/>
                <a:cs typeface="Times New Roman"/>
              </a:rPr>
              <a:t> </a:t>
            </a:r>
            <a:r>
              <a:rPr sz="3200" spc="345" dirty="0">
                <a:latin typeface="Times New Roman"/>
                <a:cs typeface="Times New Roman"/>
              </a:rPr>
              <a:t>Ocean.</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469265" marR="5080" indent="-456565">
              <a:lnSpc>
                <a:spcPct val="100000"/>
              </a:lnSpc>
              <a:buFont typeface="Arial"/>
              <a:buChar char="•"/>
              <a:tabLst>
                <a:tab pos="469265" algn="l"/>
                <a:tab pos="469900" algn="l"/>
              </a:tabLst>
            </a:pPr>
            <a:r>
              <a:rPr sz="3200" spc="395" dirty="0">
                <a:latin typeface="Times New Roman"/>
                <a:cs typeface="Times New Roman"/>
              </a:rPr>
              <a:t>These</a:t>
            </a:r>
            <a:r>
              <a:rPr sz="3200" spc="130" dirty="0">
                <a:latin typeface="Times New Roman"/>
                <a:cs typeface="Times New Roman"/>
              </a:rPr>
              <a:t> </a:t>
            </a:r>
            <a:r>
              <a:rPr sz="3200" spc="250" dirty="0">
                <a:latin typeface="Times New Roman"/>
                <a:cs typeface="Times New Roman"/>
              </a:rPr>
              <a:t>islands</a:t>
            </a:r>
            <a:r>
              <a:rPr sz="3200" spc="160" dirty="0">
                <a:latin typeface="Times New Roman"/>
                <a:cs typeface="Times New Roman"/>
              </a:rPr>
              <a:t> </a:t>
            </a:r>
            <a:r>
              <a:rPr sz="3200" spc="420" dirty="0">
                <a:latin typeface="Times New Roman"/>
                <a:cs typeface="Times New Roman"/>
              </a:rPr>
              <a:t>protect</a:t>
            </a:r>
            <a:r>
              <a:rPr sz="3200" spc="145" dirty="0">
                <a:latin typeface="Times New Roman"/>
                <a:cs typeface="Times New Roman"/>
              </a:rPr>
              <a:t> </a:t>
            </a:r>
            <a:r>
              <a:rPr sz="3200" spc="400" dirty="0">
                <a:latin typeface="Times New Roman"/>
                <a:cs typeface="Times New Roman"/>
              </a:rPr>
              <a:t>the</a:t>
            </a:r>
            <a:r>
              <a:rPr sz="3200" spc="160" dirty="0">
                <a:latin typeface="Times New Roman"/>
                <a:cs typeface="Times New Roman"/>
              </a:rPr>
              <a:t> </a:t>
            </a:r>
            <a:r>
              <a:rPr sz="3200" spc="225" dirty="0">
                <a:latin typeface="Times New Roman"/>
                <a:cs typeface="Times New Roman"/>
              </a:rPr>
              <a:t>mainland</a:t>
            </a:r>
            <a:r>
              <a:rPr sz="3200" spc="165" dirty="0">
                <a:latin typeface="Times New Roman"/>
                <a:cs typeface="Times New Roman"/>
              </a:rPr>
              <a:t> </a:t>
            </a:r>
            <a:r>
              <a:rPr sz="3200" spc="345" dirty="0">
                <a:latin typeface="Times New Roman"/>
                <a:cs typeface="Times New Roman"/>
              </a:rPr>
              <a:t>from</a:t>
            </a:r>
            <a:r>
              <a:rPr sz="3200" spc="140" dirty="0">
                <a:latin typeface="Times New Roman"/>
                <a:cs typeface="Times New Roman"/>
              </a:rPr>
              <a:t> </a:t>
            </a:r>
            <a:r>
              <a:rPr sz="3200" spc="330" dirty="0">
                <a:latin typeface="Times New Roman"/>
                <a:cs typeface="Times New Roman"/>
              </a:rPr>
              <a:t>much  </a:t>
            </a:r>
            <a:r>
              <a:rPr sz="3200" spc="300" dirty="0">
                <a:latin typeface="Times New Roman"/>
                <a:cs typeface="Times New Roman"/>
              </a:rPr>
              <a:t>of </a:t>
            </a:r>
            <a:r>
              <a:rPr sz="3200" spc="400" dirty="0">
                <a:latin typeface="Times New Roman"/>
                <a:cs typeface="Times New Roman"/>
              </a:rPr>
              <a:t>the </a:t>
            </a:r>
            <a:r>
              <a:rPr sz="3200" spc="395" dirty="0">
                <a:latin typeface="Times New Roman"/>
                <a:cs typeface="Times New Roman"/>
              </a:rPr>
              <a:t>ocean </a:t>
            </a:r>
            <a:r>
              <a:rPr sz="3200" spc="220" dirty="0">
                <a:latin typeface="Times New Roman"/>
                <a:cs typeface="Times New Roman"/>
              </a:rPr>
              <a:t>wind, </a:t>
            </a:r>
            <a:r>
              <a:rPr sz="3200" spc="360" dirty="0">
                <a:latin typeface="Times New Roman"/>
                <a:cs typeface="Times New Roman"/>
              </a:rPr>
              <a:t>waves, </a:t>
            </a:r>
            <a:r>
              <a:rPr sz="3200" spc="335" dirty="0">
                <a:latin typeface="Times New Roman"/>
                <a:cs typeface="Times New Roman"/>
              </a:rPr>
              <a:t>and </a:t>
            </a:r>
            <a:r>
              <a:rPr sz="3200" spc="434" dirty="0">
                <a:latin typeface="Times New Roman"/>
                <a:cs typeface="Times New Roman"/>
              </a:rPr>
              <a:t>currents </a:t>
            </a:r>
            <a:r>
              <a:rPr sz="3200" spc="390" dirty="0">
                <a:latin typeface="Times New Roman"/>
                <a:cs typeface="Times New Roman"/>
              </a:rPr>
              <a:t>that  </a:t>
            </a:r>
            <a:r>
              <a:rPr sz="3200" spc="235" dirty="0">
                <a:latin typeface="Times New Roman"/>
                <a:cs typeface="Times New Roman"/>
              </a:rPr>
              <a:t>would </a:t>
            </a:r>
            <a:r>
              <a:rPr sz="3200" spc="365" dirty="0">
                <a:latin typeface="Times New Roman"/>
                <a:cs typeface="Times New Roman"/>
              </a:rPr>
              <a:t>otherwise </a:t>
            </a:r>
            <a:r>
              <a:rPr sz="3200" spc="425" dirty="0">
                <a:latin typeface="Times New Roman"/>
                <a:cs typeface="Times New Roman"/>
              </a:rPr>
              <a:t>erode </a:t>
            </a:r>
            <a:r>
              <a:rPr sz="3200" spc="400" dirty="0">
                <a:latin typeface="Times New Roman"/>
                <a:cs typeface="Times New Roman"/>
              </a:rPr>
              <a:t>the</a:t>
            </a:r>
            <a:r>
              <a:rPr sz="3200" spc="-415" dirty="0">
                <a:latin typeface="Times New Roman"/>
                <a:cs typeface="Times New Roman"/>
              </a:rPr>
              <a:t> </a:t>
            </a:r>
            <a:r>
              <a:rPr sz="3200" spc="390" dirty="0">
                <a:latin typeface="Times New Roman"/>
                <a:cs typeface="Times New Roman"/>
              </a:rPr>
              <a:t>coast.</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469265" marR="221615" indent="-456565">
              <a:lnSpc>
                <a:spcPct val="100000"/>
              </a:lnSpc>
              <a:spcBef>
                <a:spcPts val="5"/>
              </a:spcBef>
              <a:buFont typeface="Arial"/>
              <a:buChar char="•"/>
              <a:tabLst>
                <a:tab pos="469265" algn="l"/>
                <a:tab pos="469900" algn="l"/>
              </a:tabLst>
            </a:pPr>
            <a:r>
              <a:rPr sz="3200" spc="10" dirty="0">
                <a:latin typeface="Times New Roman"/>
                <a:cs typeface="Times New Roman"/>
              </a:rPr>
              <a:t>In </a:t>
            </a:r>
            <a:r>
              <a:rPr sz="3200" spc="280" dirty="0">
                <a:latin typeface="Times New Roman"/>
                <a:cs typeface="Times New Roman"/>
              </a:rPr>
              <a:t>Georgia’s </a:t>
            </a:r>
            <a:r>
              <a:rPr sz="3200" spc="305" dirty="0">
                <a:latin typeface="Times New Roman"/>
                <a:cs typeface="Times New Roman"/>
              </a:rPr>
              <a:t>early </a:t>
            </a:r>
            <a:r>
              <a:rPr sz="3200" spc="290" dirty="0">
                <a:latin typeface="Times New Roman"/>
                <a:cs typeface="Times New Roman"/>
              </a:rPr>
              <a:t>history, </a:t>
            </a:r>
            <a:r>
              <a:rPr sz="3200" spc="405" dirty="0">
                <a:latin typeface="Times New Roman"/>
                <a:cs typeface="Times New Roman"/>
              </a:rPr>
              <a:t>forts </a:t>
            </a:r>
            <a:r>
              <a:rPr sz="3200" spc="470" dirty="0">
                <a:latin typeface="Times New Roman"/>
                <a:cs typeface="Times New Roman"/>
              </a:rPr>
              <a:t>were</a:t>
            </a:r>
            <a:r>
              <a:rPr sz="3200" spc="-455" dirty="0">
                <a:latin typeface="Times New Roman"/>
                <a:cs typeface="Times New Roman"/>
              </a:rPr>
              <a:t> </a:t>
            </a:r>
            <a:r>
              <a:rPr sz="3200" spc="185" dirty="0">
                <a:latin typeface="Times New Roman"/>
                <a:cs typeface="Times New Roman"/>
              </a:rPr>
              <a:t>built </a:t>
            </a:r>
            <a:r>
              <a:rPr sz="3200" spc="285" dirty="0">
                <a:latin typeface="Times New Roman"/>
                <a:cs typeface="Times New Roman"/>
              </a:rPr>
              <a:t>on  </a:t>
            </a:r>
            <a:r>
              <a:rPr sz="3200" spc="400" dirty="0">
                <a:latin typeface="Times New Roman"/>
                <a:cs typeface="Times New Roman"/>
              </a:rPr>
              <a:t>the</a:t>
            </a:r>
            <a:r>
              <a:rPr sz="3200" spc="160" dirty="0">
                <a:latin typeface="Times New Roman"/>
                <a:cs typeface="Times New Roman"/>
              </a:rPr>
              <a:t> </a:t>
            </a:r>
            <a:r>
              <a:rPr sz="3200" spc="250" dirty="0">
                <a:latin typeface="Times New Roman"/>
                <a:cs typeface="Times New Roman"/>
              </a:rPr>
              <a:t>islands</a:t>
            </a:r>
            <a:r>
              <a:rPr sz="3200" spc="155" dirty="0">
                <a:latin typeface="Times New Roman"/>
                <a:cs typeface="Times New Roman"/>
              </a:rPr>
              <a:t> </a:t>
            </a:r>
            <a:r>
              <a:rPr sz="3200" spc="370" dirty="0">
                <a:latin typeface="Times New Roman"/>
                <a:cs typeface="Times New Roman"/>
              </a:rPr>
              <a:t>to</a:t>
            </a:r>
            <a:r>
              <a:rPr sz="3200" spc="160" dirty="0">
                <a:latin typeface="Times New Roman"/>
                <a:cs typeface="Times New Roman"/>
              </a:rPr>
              <a:t> </a:t>
            </a:r>
            <a:r>
              <a:rPr sz="3200" spc="420" dirty="0">
                <a:latin typeface="Times New Roman"/>
                <a:cs typeface="Times New Roman"/>
              </a:rPr>
              <a:t>protect</a:t>
            </a:r>
            <a:r>
              <a:rPr sz="3200" spc="145" dirty="0">
                <a:latin typeface="Times New Roman"/>
                <a:cs typeface="Times New Roman"/>
              </a:rPr>
              <a:t> </a:t>
            </a:r>
            <a:r>
              <a:rPr sz="3200" spc="400" dirty="0">
                <a:latin typeface="Times New Roman"/>
                <a:cs typeface="Times New Roman"/>
              </a:rPr>
              <a:t>the</a:t>
            </a:r>
            <a:r>
              <a:rPr sz="3200" spc="160" dirty="0">
                <a:latin typeface="Times New Roman"/>
                <a:cs typeface="Times New Roman"/>
              </a:rPr>
              <a:t> </a:t>
            </a:r>
            <a:r>
              <a:rPr sz="3200" spc="375" dirty="0">
                <a:latin typeface="Times New Roman"/>
                <a:cs typeface="Times New Roman"/>
              </a:rPr>
              <a:t>state’s</a:t>
            </a:r>
            <a:r>
              <a:rPr sz="3200" spc="130" dirty="0">
                <a:latin typeface="Times New Roman"/>
                <a:cs typeface="Times New Roman"/>
              </a:rPr>
              <a:t> </a:t>
            </a:r>
            <a:r>
              <a:rPr sz="3200" spc="390" dirty="0">
                <a:latin typeface="Times New Roman"/>
                <a:cs typeface="Times New Roman"/>
              </a:rPr>
              <a:t>coast.</a:t>
            </a:r>
            <a:endParaRPr sz="3200">
              <a:latin typeface="Times New Roman"/>
              <a:cs typeface="Times New Roman"/>
            </a:endParaRPr>
          </a:p>
        </p:txBody>
      </p:sp>
      <p:sp>
        <p:nvSpPr>
          <p:cNvPr id="10" name="object 10"/>
          <p:cNvSpPr/>
          <p:nvPr/>
        </p:nvSpPr>
        <p:spPr>
          <a:xfrm>
            <a:off x="1603247" y="103631"/>
            <a:ext cx="9026652" cy="1348740"/>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1647444" y="121920"/>
            <a:ext cx="8938260" cy="1260347"/>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767967" y="242315"/>
            <a:ext cx="8697849" cy="1019798"/>
          </a:xfrm>
          <a:prstGeom prst="rect">
            <a:avLst/>
          </a:prstGeom>
          <a:blipFill>
            <a:blip r:embed="rId6" cstate="print"/>
            <a:stretch>
              <a:fillRect/>
            </a:stretch>
          </a:blip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998202" y="0"/>
            <a:ext cx="2192655" cy="6855459"/>
          </a:xfrm>
          <a:custGeom>
            <a:avLst/>
            <a:gdLst/>
            <a:ahLst/>
            <a:cxnLst/>
            <a:rect l="l" t="t" r="r" b="b"/>
            <a:pathLst>
              <a:path w="2192654" h="6855459">
                <a:moveTo>
                  <a:pt x="0" y="6854951"/>
                </a:moveTo>
                <a:lnTo>
                  <a:pt x="2192274" y="6854951"/>
                </a:lnTo>
                <a:lnTo>
                  <a:pt x="2192274" y="0"/>
                </a:lnTo>
                <a:lnTo>
                  <a:pt x="0" y="0"/>
                </a:lnTo>
                <a:lnTo>
                  <a:pt x="0" y="6854951"/>
                </a:lnTo>
                <a:close/>
              </a:path>
            </a:pathLst>
          </a:custGeom>
          <a:solidFill>
            <a:srgbClr val="CCF3EF"/>
          </a:solidFill>
        </p:spPr>
        <p:txBody>
          <a:bodyPr wrap="square" lIns="0" tIns="0" rIns="0" bIns="0" rtlCol="0"/>
          <a:lstStyle/>
          <a:p>
            <a:endParaRPr/>
          </a:p>
        </p:txBody>
      </p:sp>
      <p:sp>
        <p:nvSpPr>
          <p:cNvPr id="3" name="object 3"/>
          <p:cNvSpPr/>
          <p:nvPr/>
        </p:nvSpPr>
        <p:spPr>
          <a:xfrm>
            <a:off x="0" y="0"/>
            <a:ext cx="2799080" cy="6855459"/>
          </a:xfrm>
          <a:custGeom>
            <a:avLst/>
            <a:gdLst/>
            <a:ahLst/>
            <a:cxnLst/>
            <a:rect l="l" t="t" r="r" b="b"/>
            <a:pathLst>
              <a:path w="2799080" h="6855459">
                <a:moveTo>
                  <a:pt x="0" y="6854951"/>
                </a:moveTo>
                <a:lnTo>
                  <a:pt x="2798826" y="6854951"/>
                </a:lnTo>
                <a:lnTo>
                  <a:pt x="2798826" y="0"/>
                </a:lnTo>
                <a:lnTo>
                  <a:pt x="0" y="0"/>
                </a:lnTo>
                <a:lnTo>
                  <a:pt x="0" y="6854951"/>
                </a:lnTo>
                <a:close/>
              </a:path>
            </a:pathLst>
          </a:custGeom>
          <a:solidFill>
            <a:srgbClr val="CCF3EF"/>
          </a:solidFill>
        </p:spPr>
        <p:txBody>
          <a:bodyPr wrap="square" lIns="0" tIns="0" rIns="0" bIns="0" rtlCol="0"/>
          <a:lstStyle/>
          <a:p>
            <a:endParaRPr/>
          </a:p>
        </p:txBody>
      </p:sp>
      <p:sp>
        <p:nvSpPr>
          <p:cNvPr id="4" name="object 4"/>
          <p:cNvSpPr/>
          <p:nvPr/>
        </p:nvSpPr>
        <p:spPr>
          <a:xfrm>
            <a:off x="0" y="0"/>
            <a:ext cx="12190730" cy="6855459"/>
          </a:xfrm>
          <a:custGeom>
            <a:avLst/>
            <a:gdLst/>
            <a:ahLst/>
            <a:cxnLst/>
            <a:rect l="l" t="t" r="r" b="b"/>
            <a:pathLst>
              <a:path w="12190730" h="6855459">
                <a:moveTo>
                  <a:pt x="0" y="6854951"/>
                </a:moveTo>
                <a:lnTo>
                  <a:pt x="12190476" y="6854951"/>
                </a:lnTo>
                <a:lnTo>
                  <a:pt x="12190476" y="0"/>
                </a:lnTo>
              </a:path>
            </a:pathLst>
          </a:custGeom>
          <a:ln w="12192">
            <a:solidFill>
              <a:srgbClr val="000000"/>
            </a:solidFill>
          </a:ln>
        </p:spPr>
        <p:txBody>
          <a:bodyPr wrap="square" lIns="0" tIns="0" rIns="0" bIns="0" rtlCol="0"/>
          <a:lstStyle/>
          <a:p>
            <a:endParaRPr/>
          </a:p>
        </p:txBody>
      </p:sp>
      <p:sp>
        <p:nvSpPr>
          <p:cNvPr id="5" name="object 5"/>
          <p:cNvSpPr/>
          <p:nvPr/>
        </p:nvSpPr>
        <p:spPr>
          <a:xfrm>
            <a:off x="2798826" y="761"/>
            <a:ext cx="7199630" cy="6858000"/>
          </a:xfrm>
          <a:custGeom>
            <a:avLst/>
            <a:gdLst/>
            <a:ahLst/>
            <a:cxnLst/>
            <a:rect l="l" t="t" r="r" b="b"/>
            <a:pathLst>
              <a:path w="7199630" h="6858000">
                <a:moveTo>
                  <a:pt x="0" y="6858000"/>
                </a:moveTo>
                <a:lnTo>
                  <a:pt x="7199376" y="6858000"/>
                </a:lnTo>
                <a:lnTo>
                  <a:pt x="7199376" y="0"/>
                </a:lnTo>
                <a:lnTo>
                  <a:pt x="0" y="0"/>
                </a:lnTo>
                <a:lnTo>
                  <a:pt x="0" y="6858000"/>
                </a:lnTo>
                <a:close/>
              </a:path>
            </a:pathLst>
          </a:custGeom>
          <a:solidFill>
            <a:srgbClr val="FFFFFF"/>
          </a:solidFill>
        </p:spPr>
        <p:txBody>
          <a:bodyPr wrap="square" lIns="0" tIns="0" rIns="0" bIns="0" rtlCol="0"/>
          <a:lstStyle/>
          <a:p>
            <a:endParaRPr/>
          </a:p>
        </p:txBody>
      </p:sp>
      <p:sp>
        <p:nvSpPr>
          <p:cNvPr id="6" name="object 6"/>
          <p:cNvSpPr/>
          <p:nvPr/>
        </p:nvSpPr>
        <p:spPr>
          <a:xfrm>
            <a:off x="2798826" y="761"/>
            <a:ext cx="7199630" cy="6858000"/>
          </a:xfrm>
          <a:custGeom>
            <a:avLst/>
            <a:gdLst/>
            <a:ahLst/>
            <a:cxnLst/>
            <a:rect l="l" t="t" r="r" b="b"/>
            <a:pathLst>
              <a:path w="7199630" h="6858000">
                <a:moveTo>
                  <a:pt x="0" y="6858000"/>
                </a:moveTo>
                <a:lnTo>
                  <a:pt x="7199376" y="6858000"/>
                </a:lnTo>
                <a:lnTo>
                  <a:pt x="7199376" y="0"/>
                </a:lnTo>
                <a:lnTo>
                  <a:pt x="0" y="0"/>
                </a:lnTo>
                <a:lnTo>
                  <a:pt x="0" y="6858000"/>
                </a:lnTo>
                <a:close/>
              </a:path>
            </a:pathLst>
          </a:custGeom>
          <a:ln w="38100">
            <a:solidFill>
              <a:srgbClr val="000000"/>
            </a:solidFill>
          </a:ln>
        </p:spPr>
        <p:txBody>
          <a:bodyPr wrap="square" lIns="0" tIns="0" rIns="0" bIns="0" rtlCol="0"/>
          <a:lstStyle/>
          <a:p>
            <a:endParaRPr/>
          </a:p>
        </p:txBody>
      </p:sp>
      <p:sp>
        <p:nvSpPr>
          <p:cNvPr id="7" name="object 7"/>
          <p:cNvSpPr/>
          <p:nvPr/>
        </p:nvSpPr>
        <p:spPr>
          <a:xfrm>
            <a:off x="3512820" y="231647"/>
            <a:ext cx="5769864" cy="639470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8735568" y="5627700"/>
            <a:ext cx="920115" cy="317500"/>
          </a:xfrm>
          <a:custGeom>
            <a:avLst/>
            <a:gdLst/>
            <a:ahLst/>
            <a:cxnLst/>
            <a:rect l="l" t="t" r="r" b="b"/>
            <a:pathLst>
              <a:path w="920115" h="317500">
                <a:moveTo>
                  <a:pt x="194817" y="95135"/>
                </a:moveTo>
                <a:lnTo>
                  <a:pt x="0" y="260629"/>
                </a:lnTo>
                <a:lnTo>
                  <a:pt x="249300" y="317144"/>
                </a:lnTo>
                <a:lnTo>
                  <a:pt x="233368" y="252222"/>
                </a:lnTo>
                <a:lnTo>
                  <a:pt x="194055" y="252222"/>
                </a:lnTo>
                <a:lnTo>
                  <a:pt x="175895" y="178219"/>
                </a:lnTo>
                <a:lnTo>
                  <a:pt x="212973" y="169117"/>
                </a:lnTo>
                <a:lnTo>
                  <a:pt x="194817" y="95135"/>
                </a:lnTo>
                <a:close/>
              </a:path>
              <a:path w="920115" h="317500">
                <a:moveTo>
                  <a:pt x="212973" y="169117"/>
                </a:moveTo>
                <a:lnTo>
                  <a:pt x="175895" y="178219"/>
                </a:lnTo>
                <a:lnTo>
                  <a:pt x="194055" y="252222"/>
                </a:lnTo>
                <a:lnTo>
                  <a:pt x="231134" y="243120"/>
                </a:lnTo>
                <a:lnTo>
                  <a:pt x="212973" y="169117"/>
                </a:lnTo>
                <a:close/>
              </a:path>
              <a:path w="920115" h="317500">
                <a:moveTo>
                  <a:pt x="231134" y="243120"/>
                </a:moveTo>
                <a:lnTo>
                  <a:pt x="194055" y="252222"/>
                </a:lnTo>
                <a:lnTo>
                  <a:pt x="233368" y="252222"/>
                </a:lnTo>
                <a:lnTo>
                  <a:pt x="231134" y="243120"/>
                </a:lnTo>
                <a:close/>
              </a:path>
              <a:path w="920115" h="317500">
                <a:moveTo>
                  <a:pt x="901953" y="0"/>
                </a:moveTo>
                <a:lnTo>
                  <a:pt x="212973" y="169117"/>
                </a:lnTo>
                <a:lnTo>
                  <a:pt x="231134" y="243120"/>
                </a:lnTo>
                <a:lnTo>
                  <a:pt x="920114" y="74002"/>
                </a:lnTo>
                <a:lnTo>
                  <a:pt x="901953" y="0"/>
                </a:lnTo>
                <a:close/>
              </a:path>
            </a:pathLst>
          </a:custGeom>
          <a:solidFill>
            <a:srgbClr val="FF0000"/>
          </a:solidFill>
        </p:spPr>
        <p:txBody>
          <a:bodyPr wrap="square" lIns="0" tIns="0" rIns="0" bIns="0" rtlCol="0"/>
          <a:lstStyle/>
          <a:p>
            <a:endParaRPr/>
          </a:p>
        </p:txBody>
      </p:sp>
      <p:sp>
        <p:nvSpPr>
          <p:cNvPr id="9" name="object 9"/>
          <p:cNvSpPr/>
          <p:nvPr/>
        </p:nvSpPr>
        <p:spPr>
          <a:xfrm>
            <a:off x="9044940" y="4685538"/>
            <a:ext cx="837565" cy="391795"/>
          </a:xfrm>
          <a:custGeom>
            <a:avLst/>
            <a:gdLst/>
            <a:ahLst/>
            <a:cxnLst/>
            <a:rect l="l" t="t" r="r" b="b"/>
            <a:pathLst>
              <a:path w="837565" h="391795">
                <a:moveTo>
                  <a:pt x="225958" y="70569"/>
                </a:moveTo>
                <a:lnTo>
                  <a:pt x="197053" y="141075"/>
                </a:lnTo>
                <a:lnTo>
                  <a:pt x="808481" y="391794"/>
                </a:lnTo>
                <a:lnTo>
                  <a:pt x="837437" y="321310"/>
                </a:lnTo>
                <a:lnTo>
                  <a:pt x="225958" y="70569"/>
                </a:lnTo>
                <a:close/>
              </a:path>
              <a:path w="837565" h="391795">
                <a:moveTo>
                  <a:pt x="254888" y="0"/>
                </a:moveTo>
                <a:lnTo>
                  <a:pt x="0" y="19050"/>
                </a:lnTo>
                <a:lnTo>
                  <a:pt x="168148" y="211581"/>
                </a:lnTo>
                <a:lnTo>
                  <a:pt x="197053" y="141075"/>
                </a:lnTo>
                <a:lnTo>
                  <a:pt x="161798" y="126618"/>
                </a:lnTo>
                <a:lnTo>
                  <a:pt x="190753" y="56134"/>
                </a:lnTo>
                <a:lnTo>
                  <a:pt x="231876" y="56134"/>
                </a:lnTo>
                <a:lnTo>
                  <a:pt x="254888" y="0"/>
                </a:lnTo>
                <a:close/>
              </a:path>
              <a:path w="837565" h="391795">
                <a:moveTo>
                  <a:pt x="190753" y="56134"/>
                </a:moveTo>
                <a:lnTo>
                  <a:pt x="161798" y="126618"/>
                </a:lnTo>
                <a:lnTo>
                  <a:pt x="197053" y="141075"/>
                </a:lnTo>
                <a:lnTo>
                  <a:pt x="225958" y="70569"/>
                </a:lnTo>
                <a:lnTo>
                  <a:pt x="190753" y="56134"/>
                </a:lnTo>
                <a:close/>
              </a:path>
              <a:path w="837565" h="391795">
                <a:moveTo>
                  <a:pt x="231876" y="56134"/>
                </a:moveTo>
                <a:lnTo>
                  <a:pt x="190753" y="56134"/>
                </a:lnTo>
                <a:lnTo>
                  <a:pt x="225958" y="70569"/>
                </a:lnTo>
                <a:lnTo>
                  <a:pt x="231876" y="56134"/>
                </a:lnTo>
                <a:close/>
              </a:path>
            </a:pathLst>
          </a:custGeom>
          <a:solidFill>
            <a:srgbClr val="FF0000"/>
          </a:solidFill>
        </p:spPr>
        <p:txBody>
          <a:bodyPr wrap="square" lIns="0" tIns="0" rIns="0" bIns="0" rtlCol="0"/>
          <a:lstStyle/>
          <a:p>
            <a:endParaRPr/>
          </a:p>
        </p:txBody>
      </p:sp>
      <p:sp>
        <p:nvSpPr>
          <p:cNvPr id="10" name="object 10"/>
          <p:cNvSpPr txBox="1"/>
          <p:nvPr/>
        </p:nvSpPr>
        <p:spPr>
          <a:xfrm>
            <a:off x="8900921" y="5002225"/>
            <a:ext cx="918844" cy="574675"/>
          </a:xfrm>
          <a:prstGeom prst="rect">
            <a:avLst/>
          </a:prstGeom>
        </p:spPr>
        <p:txBody>
          <a:bodyPr vert="horz" wrap="square" lIns="0" tIns="12700" rIns="0" bIns="0" rtlCol="0">
            <a:spAutoFit/>
          </a:bodyPr>
          <a:lstStyle/>
          <a:p>
            <a:pPr marL="12700">
              <a:lnSpc>
                <a:spcPct val="100000"/>
              </a:lnSpc>
              <a:spcBef>
                <a:spcPts val="100"/>
              </a:spcBef>
            </a:pPr>
            <a:r>
              <a:rPr sz="1800" spc="270" dirty="0">
                <a:latin typeface="Times New Roman"/>
                <a:cs typeface="Times New Roman"/>
              </a:rPr>
              <a:t>Barrier</a:t>
            </a:r>
            <a:endParaRPr sz="1800">
              <a:latin typeface="Times New Roman"/>
              <a:cs typeface="Times New Roman"/>
            </a:endParaRPr>
          </a:p>
          <a:p>
            <a:pPr marL="48895">
              <a:lnSpc>
                <a:spcPct val="100000"/>
              </a:lnSpc>
              <a:spcBef>
                <a:spcPts val="5"/>
              </a:spcBef>
            </a:pPr>
            <a:r>
              <a:rPr sz="1800" spc="190" dirty="0">
                <a:latin typeface="Times New Roman"/>
                <a:cs typeface="Times New Roman"/>
              </a:rPr>
              <a:t>Islands</a:t>
            </a:r>
            <a:endParaRPr sz="1800">
              <a:latin typeface="Times New Roman"/>
              <a:cs typeface="Times New Roman"/>
            </a:endParaRPr>
          </a:p>
        </p:txBody>
      </p:sp>
      <p:sp>
        <p:nvSpPr>
          <p:cNvPr id="11" name="object 11"/>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3" y="0"/>
            <a:ext cx="12190730" cy="6844665"/>
          </a:xfrm>
          <a:custGeom>
            <a:avLst/>
            <a:gdLst/>
            <a:ahLst/>
            <a:cxnLst/>
            <a:rect l="l" t="t" r="r" b="b"/>
            <a:pathLst>
              <a:path w="12190730" h="6844665">
                <a:moveTo>
                  <a:pt x="0" y="6844283"/>
                </a:moveTo>
                <a:lnTo>
                  <a:pt x="12190476" y="6844283"/>
                </a:lnTo>
                <a:lnTo>
                  <a:pt x="12190476" y="0"/>
                </a:lnTo>
                <a:lnTo>
                  <a:pt x="0" y="0"/>
                </a:lnTo>
                <a:lnTo>
                  <a:pt x="0" y="6844283"/>
                </a:lnTo>
                <a:close/>
              </a:path>
            </a:pathLst>
          </a:custGeom>
          <a:solidFill>
            <a:srgbClr val="CCF3EF"/>
          </a:solidFill>
        </p:spPr>
        <p:txBody>
          <a:bodyPr wrap="square" lIns="0" tIns="0" rIns="0" bIns="0" rtlCol="0"/>
          <a:lstStyle/>
          <a:p>
            <a:endParaRPr/>
          </a:p>
        </p:txBody>
      </p:sp>
      <p:sp>
        <p:nvSpPr>
          <p:cNvPr id="3" name="object 3"/>
          <p:cNvSpPr/>
          <p:nvPr/>
        </p:nvSpPr>
        <p:spPr>
          <a:xfrm>
            <a:off x="1523" y="6844283"/>
            <a:ext cx="12190730" cy="0"/>
          </a:xfrm>
          <a:custGeom>
            <a:avLst/>
            <a:gdLst/>
            <a:ahLst/>
            <a:cxnLst/>
            <a:rect l="l" t="t" r="r" b="b"/>
            <a:pathLst>
              <a:path w="12190730">
                <a:moveTo>
                  <a:pt x="0" y="0"/>
                </a:moveTo>
                <a:lnTo>
                  <a:pt x="12190476" y="0"/>
                </a:lnTo>
              </a:path>
            </a:pathLst>
          </a:custGeom>
          <a:ln w="12192">
            <a:solidFill>
              <a:srgbClr val="000000"/>
            </a:solidFill>
          </a:ln>
        </p:spPr>
        <p:txBody>
          <a:bodyPr wrap="square" lIns="0" tIns="0" rIns="0" bIns="0" rtlCol="0"/>
          <a:lstStyle/>
          <a:p>
            <a:endParaRPr/>
          </a:p>
        </p:txBody>
      </p:sp>
      <p:sp>
        <p:nvSpPr>
          <p:cNvPr id="4" name="object 4"/>
          <p:cNvSpPr/>
          <p:nvPr/>
        </p:nvSpPr>
        <p:spPr>
          <a:xfrm>
            <a:off x="1523" y="0"/>
            <a:ext cx="0" cy="6844665"/>
          </a:xfrm>
          <a:custGeom>
            <a:avLst/>
            <a:gdLst/>
            <a:ahLst/>
            <a:cxnLst/>
            <a:rect l="l" t="t" r="r" b="b"/>
            <a:pathLst>
              <a:path h="6844665">
                <a:moveTo>
                  <a:pt x="0" y="0"/>
                </a:moveTo>
                <a:lnTo>
                  <a:pt x="0" y="6844283"/>
                </a:lnTo>
              </a:path>
            </a:pathLst>
          </a:custGeom>
          <a:ln w="12192">
            <a:solidFill>
              <a:srgbClr val="000000"/>
            </a:solidFill>
          </a:ln>
        </p:spPr>
        <p:txBody>
          <a:bodyPr wrap="square" lIns="0" tIns="0" rIns="0" bIns="0" rtlCol="0"/>
          <a:lstStyle/>
          <a:p>
            <a:endParaRPr/>
          </a:p>
        </p:txBody>
      </p:sp>
      <p:sp>
        <p:nvSpPr>
          <p:cNvPr id="5" name="object 5"/>
          <p:cNvSpPr/>
          <p:nvPr/>
        </p:nvSpPr>
        <p:spPr>
          <a:xfrm>
            <a:off x="149352" y="896111"/>
            <a:ext cx="6379464" cy="523646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382524" y="1129283"/>
            <a:ext cx="5715000" cy="45720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363474" y="1110233"/>
            <a:ext cx="5753100" cy="4610100"/>
          </a:xfrm>
          <a:custGeom>
            <a:avLst/>
            <a:gdLst/>
            <a:ahLst/>
            <a:cxnLst/>
            <a:rect l="l" t="t" r="r" b="b"/>
            <a:pathLst>
              <a:path w="5753100" h="4610100">
                <a:moveTo>
                  <a:pt x="0" y="4610100"/>
                </a:moveTo>
                <a:lnTo>
                  <a:pt x="5753100" y="4610100"/>
                </a:lnTo>
                <a:lnTo>
                  <a:pt x="5753100" y="0"/>
                </a:lnTo>
                <a:lnTo>
                  <a:pt x="0" y="0"/>
                </a:lnTo>
                <a:lnTo>
                  <a:pt x="0" y="4610100"/>
                </a:lnTo>
                <a:close/>
              </a:path>
            </a:pathLst>
          </a:custGeom>
          <a:ln w="38100">
            <a:solidFill>
              <a:srgbClr val="000000"/>
            </a:solidFill>
          </a:ln>
        </p:spPr>
        <p:txBody>
          <a:bodyPr wrap="square" lIns="0" tIns="0" rIns="0" bIns="0" rtlCol="0"/>
          <a:lstStyle/>
          <a:p>
            <a:endParaRPr/>
          </a:p>
        </p:txBody>
      </p:sp>
      <p:sp>
        <p:nvSpPr>
          <p:cNvPr id="8" name="object 8"/>
          <p:cNvSpPr/>
          <p:nvPr/>
        </p:nvSpPr>
        <p:spPr>
          <a:xfrm>
            <a:off x="6103620" y="1353311"/>
            <a:ext cx="6088380" cy="4322064"/>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336791" y="1586483"/>
            <a:ext cx="5617464" cy="3657600"/>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6317741" y="1567433"/>
            <a:ext cx="5655945" cy="3695700"/>
          </a:xfrm>
          <a:custGeom>
            <a:avLst/>
            <a:gdLst/>
            <a:ahLst/>
            <a:cxnLst/>
            <a:rect l="l" t="t" r="r" b="b"/>
            <a:pathLst>
              <a:path w="5655945" h="3695700">
                <a:moveTo>
                  <a:pt x="0" y="3695700"/>
                </a:moveTo>
                <a:lnTo>
                  <a:pt x="5655564" y="3695700"/>
                </a:lnTo>
                <a:lnTo>
                  <a:pt x="5655564" y="0"/>
                </a:lnTo>
                <a:lnTo>
                  <a:pt x="0" y="0"/>
                </a:lnTo>
                <a:lnTo>
                  <a:pt x="0" y="3695700"/>
                </a:lnTo>
                <a:close/>
              </a:path>
            </a:pathLst>
          </a:custGeom>
          <a:ln w="38100">
            <a:solidFill>
              <a:srgbClr val="000000"/>
            </a:solidFill>
          </a:ln>
        </p:spPr>
        <p:txBody>
          <a:bodyPr wrap="square" lIns="0" tIns="0" rIns="0" bIns="0" rtlCol="0"/>
          <a:lstStyle/>
          <a:p>
            <a:endParaRPr/>
          </a:p>
        </p:txBody>
      </p:sp>
      <p:sp>
        <p:nvSpPr>
          <p:cNvPr id="11" name="object 11"/>
          <p:cNvSpPr txBox="1"/>
          <p:nvPr/>
        </p:nvSpPr>
        <p:spPr>
          <a:xfrm>
            <a:off x="8191881" y="5365496"/>
            <a:ext cx="1920875" cy="299720"/>
          </a:xfrm>
          <a:prstGeom prst="rect">
            <a:avLst/>
          </a:prstGeom>
        </p:spPr>
        <p:txBody>
          <a:bodyPr vert="horz" wrap="square" lIns="0" tIns="12700" rIns="0" bIns="0" rtlCol="0">
            <a:spAutoFit/>
          </a:bodyPr>
          <a:lstStyle/>
          <a:p>
            <a:pPr marL="12700">
              <a:lnSpc>
                <a:spcPct val="100000"/>
              </a:lnSpc>
              <a:spcBef>
                <a:spcPts val="100"/>
              </a:spcBef>
            </a:pPr>
            <a:r>
              <a:rPr sz="1800" spc="100" dirty="0">
                <a:latin typeface="Times New Roman"/>
                <a:cs typeface="Times New Roman"/>
              </a:rPr>
              <a:t>St </a:t>
            </a:r>
            <a:r>
              <a:rPr sz="1800" spc="204" dirty="0">
                <a:latin typeface="Times New Roman"/>
                <a:cs typeface="Times New Roman"/>
              </a:rPr>
              <a:t>Simons</a:t>
            </a:r>
            <a:r>
              <a:rPr sz="1800" spc="-55" dirty="0">
                <a:latin typeface="Times New Roman"/>
                <a:cs typeface="Times New Roman"/>
              </a:rPr>
              <a:t> </a:t>
            </a:r>
            <a:r>
              <a:rPr sz="1800" spc="190" dirty="0">
                <a:latin typeface="Times New Roman"/>
                <a:cs typeface="Times New Roman"/>
              </a:rPr>
              <a:t>Island</a:t>
            </a:r>
            <a:endParaRPr sz="1800">
              <a:latin typeface="Times New Roman"/>
              <a:cs typeface="Times New Roman"/>
            </a:endParaRPr>
          </a:p>
        </p:txBody>
      </p:sp>
      <p:sp>
        <p:nvSpPr>
          <p:cNvPr id="12" name="object 12"/>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9307" y="539495"/>
            <a:ext cx="5722620" cy="5745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84454" y="551561"/>
            <a:ext cx="5671604" cy="52285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14500" y="1097280"/>
            <a:ext cx="1482852" cy="47091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740789" y="1109725"/>
            <a:ext cx="1430019" cy="41846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273552" y="1107947"/>
            <a:ext cx="1725167" cy="4648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299078" y="1119758"/>
            <a:ext cx="1673605" cy="413329"/>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478790" y="4481925"/>
            <a:ext cx="5644515" cy="0"/>
          </a:xfrm>
          <a:custGeom>
            <a:avLst/>
            <a:gdLst/>
            <a:ahLst/>
            <a:cxnLst/>
            <a:rect l="l" t="t" r="r" b="b"/>
            <a:pathLst>
              <a:path w="5644515">
                <a:moveTo>
                  <a:pt x="0" y="0"/>
                </a:moveTo>
                <a:lnTo>
                  <a:pt x="5644495" y="0"/>
                </a:lnTo>
              </a:path>
            </a:pathLst>
          </a:custGeom>
          <a:ln w="12001">
            <a:solidFill>
              <a:srgbClr val="000000"/>
            </a:solidFill>
          </a:ln>
        </p:spPr>
        <p:txBody>
          <a:bodyPr wrap="square" lIns="0" tIns="0" rIns="0" bIns="0" rtlCol="0"/>
          <a:lstStyle/>
          <a:p>
            <a:endParaRPr/>
          </a:p>
        </p:txBody>
      </p:sp>
      <p:sp>
        <p:nvSpPr>
          <p:cNvPr id="9" name="object 9"/>
          <p:cNvSpPr txBox="1"/>
          <p:nvPr/>
        </p:nvSpPr>
        <p:spPr>
          <a:xfrm>
            <a:off x="293877" y="1964563"/>
            <a:ext cx="6182995" cy="9401175"/>
          </a:xfrm>
          <a:prstGeom prst="rect">
            <a:avLst/>
          </a:prstGeom>
        </p:spPr>
        <p:txBody>
          <a:bodyPr vert="horz" wrap="square" lIns="0" tIns="12700" rIns="0" bIns="0" rtlCol="0">
            <a:spAutoFit/>
          </a:bodyPr>
          <a:lstStyle/>
          <a:p>
            <a:pPr marL="12700">
              <a:lnSpc>
                <a:spcPct val="100000"/>
              </a:lnSpc>
              <a:spcBef>
                <a:spcPts val="100"/>
              </a:spcBef>
            </a:pPr>
            <a:r>
              <a:rPr sz="1500" spc="55" dirty="0">
                <a:latin typeface="Arial"/>
                <a:cs typeface="Arial"/>
              </a:rPr>
              <a:t>Physical</a:t>
            </a:r>
            <a:r>
              <a:rPr sz="1500" spc="-5" dirty="0">
                <a:latin typeface="Arial"/>
                <a:cs typeface="Arial"/>
              </a:rPr>
              <a:t> </a:t>
            </a:r>
            <a:r>
              <a:rPr sz="1500" spc="95" dirty="0">
                <a:latin typeface="Arial"/>
                <a:cs typeface="Arial"/>
              </a:rPr>
              <a:t>Features</a:t>
            </a:r>
            <a:endParaRPr sz="1500">
              <a:latin typeface="Arial"/>
              <a:cs typeface="Arial"/>
            </a:endParaRPr>
          </a:p>
          <a:p>
            <a:pPr marL="184785" marR="287655" indent="-172085">
              <a:lnSpc>
                <a:spcPts val="1789"/>
              </a:lnSpc>
              <a:spcBef>
                <a:spcPts val="80"/>
              </a:spcBef>
              <a:buFont typeface="Arial"/>
              <a:buChar char="•"/>
              <a:tabLst>
                <a:tab pos="185420" algn="l"/>
                <a:tab pos="5708015" algn="l"/>
              </a:tabLst>
            </a:pPr>
            <a:r>
              <a:rPr sz="1500" spc="190" dirty="0">
                <a:latin typeface="Times New Roman"/>
                <a:cs typeface="Times New Roman"/>
              </a:rPr>
              <a:t>There </a:t>
            </a:r>
            <a:r>
              <a:rPr sz="1500" spc="220" dirty="0">
                <a:latin typeface="Times New Roman"/>
                <a:cs typeface="Times New Roman"/>
              </a:rPr>
              <a:t>are</a:t>
            </a:r>
            <a:r>
              <a:rPr sz="1500" spc="-15" dirty="0">
                <a:latin typeface="Times New Roman"/>
                <a:cs typeface="Times New Roman"/>
              </a:rPr>
              <a:t> </a:t>
            </a:r>
            <a:r>
              <a:rPr sz="1500" spc="130" dirty="0">
                <a:latin typeface="Times New Roman"/>
                <a:cs typeface="Times New Roman"/>
              </a:rPr>
              <a:t>many</a:t>
            </a:r>
            <a:r>
              <a:rPr sz="1500" spc="95" dirty="0">
                <a:latin typeface="Times New Roman"/>
                <a:cs typeface="Times New Roman"/>
              </a:rPr>
              <a:t> </a:t>
            </a:r>
            <a:r>
              <a:rPr sz="1500" spc="155" dirty="0">
                <a:latin typeface="Times New Roman"/>
                <a:cs typeface="Times New Roman"/>
              </a:rPr>
              <a:t>different</a:t>
            </a:r>
            <a:r>
              <a:rPr sz="1500" u="sng" spc="155" dirty="0">
                <a:uFill>
                  <a:solidFill>
                    <a:srgbClr val="000000"/>
                  </a:solidFill>
                </a:uFill>
                <a:latin typeface="Times New Roman"/>
                <a:cs typeface="Times New Roman"/>
              </a:rPr>
              <a:t> 	</a:t>
            </a:r>
            <a:r>
              <a:rPr sz="1500" spc="50" dirty="0">
                <a:latin typeface="Times New Roman"/>
                <a:cs typeface="Times New Roman"/>
              </a:rPr>
              <a:t>in  </a:t>
            </a:r>
            <a:r>
              <a:rPr sz="1500" spc="185" dirty="0">
                <a:latin typeface="Times New Roman"/>
                <a:cs typeface="Times New Roman"/>
              </a:rPr>
              <a:t>the</a:t>
            </a:r>
            <a:r>
              <a:rPr sz="1500" spc="70" dirty="0">
                <a:latin typeface="Times New Roman"/>
                <a:cs typeface="Times New Roman"/>
              </a:rPr>
              <a:t> </a:t>
            </a:r>
            <a:r>
              <a:rPr sz="1500" spc="135" dirty="0">
                <a:latin typeface="Times New Roman"/>
                <a:cs typeface="Times New Roman"/>
              </a:rPr>
              <a:t>Georgia.</a:t>
            </a:r>
            <a:endParaRPr sz="1500">
              <a:latin typeface="Times New Roman"/>
              <a:cs typeface="Times New Roman"/>
            </a:endParaRPr>
          </a:p>
          <a:p>
            <a:pPr marL="184785" indent="-172085">
              <a:lnSpc>
                <a:spcPts val="1739"/>
              </a:lnSpc>
              <a:buFont typeface="Arial"/>
              <a:buChar char="•"/>
              <a:tabLst>
                <a:tab pos="185420" algn="l"/>
              </a:tabLst>
            </a:pPr>
            <a:r>
              <a:rPr sz="1500" spc="114" dirty="0">
                <a:latin typeface="Times New Roman"/>
                <a:cs typeface="Times New Roman"/>
              </a:rPr>
              <a:t>Physical</a:t>
            </a:r>
            <a:r>
              <a:rPr sz="1500" spc="75" dirty="0">
                <a:latin typeface="Times New Roman"/>
                <a:cs typeface="Times New Roman"/>
              </a:rPr>
              <a:t> </a:t>
            </a:r>
            <a:r>
              <a:rPr sz="1500" spc="200" dirty="0">
                <a:latin typeface="Times New Roman"/>
                <a:cs typeface="Times New Roman"/>
              </a:rPr>
              <a:t>features</a:t>
            </a:r>
            <a:r>
              <a:rPr sz="1500" spc="60" dirty="0">
                <a:latin typeface="Times New Roman"/>
                <a:cs typeface="Times New Roman"/>
              </a:rPr>
              <a:t> </a:t>
            </a:r>
            <a:r>
              <a:rPr sz="1500" spc="114" dirty="0">
                <a:latin typeface="Times New Roman"/>
                <a:cs typeface="Times New Roman"/>
              </a:rPr>
              <a:t>include</a:t>
            </a:r>
            <a:r>
              <a:rPr sz="1500" spc="80" dirty="0">
                <a:latin typeface="Times New Roman"/>
                <a:cs typeface="Times New Roman"/>
              </a:rPr>
              <a:t> </a:t>
            </a:r>
            <a:r>
              <a:rPr sz="1500" spc="145" dirty="0">
                <a:latin typeface="Times New Roman"/>
                <a:cs typeface="Times New Roman"/>
              </a:rPr>
              <a:t>bodies</a:t>
            </a:r>
            <a:r>
              <a:rPr sz="1500" spc="85" dirty="0">
                <a:latin typeface="Times New Roman"/>
                <a:cs typeface="Times New Roman"/>
              </a:rPr>
              <a:t> </a:t>
            </a:r>
            <a:r>
              <a:rPr sz="1500" spc="140" dirty="0">
                <a:latin typeface="Times New Roman"/>
                <a:cs typeface="Times New Roman"/>
              </a:rPr>
              <a:t>of</a:t>
            </a:r>
            <a:r>
              <a:rPr sz="1500" spc="55" dirty="0">
                <a:latin typeface="Times New Roman"/>
                <a:cs typeface="Times New Roman"/>
              </a:rPr>
              <a:t> </a:t>
            </a:r>
            <a:r>
              <a:rPr sz="1500" spc="190" dirty="0">
                <a:latin typeface="Times New Roman"/>
                <a:cs typeface="Times New Roman"/>
              </a:rPr>
              <a:t>water,</a:t>
            </a:r>
            <a:r>
              <a:rPr sz="1500" spc="75" dirty="0">
                <a:latin typeface="Times New Roman"/>
                <a:cs typeface="Times New Roman"/>
              </a:rPr>
              <a:t> </a:t>
            </a:r>
            <a:r>
              <a:rPr sz="1500" spc="195" dirty="0">
                <a:latin typeface="Times New Roman"/>
                <a:cs typeface="Times New Roman"/>
              </a:rPr>
              <a:t>deserts,</a:t>
            </a:r>
            <a:endParaRPr sz="1500">
              <a:latin typeface="Times New Roman"/>
              <a:cs typeface="Times New Roman"/>
            </a:endParaRPr>
          </a:p>
          <a:p>
            <a:pPr marL="184785">
              <a:lnSpc>
                <a:spcPct val="100000"/>
              </a:lnSpc>
              <a:spcBef>
                <a:spcPts val="15"/>
              </a:spcBef>
              <a:tabLst>
                <a:tab pos="3266440" algn="l"/>
              </a:tabLst>
            </a:pPr>
            <a:r>
              <a:rPr sz="1500" u="sng" spc="75" dirty="0">
                <a:uFill>
                  <a:solidFill>
                    <a:srgbClr val="000000"/>
                  </a:solidFill>
                </a:uFill>
                <a:latin typeface="Times New Roman"/>
                <a:cs typeface="Times New Roman"/>
              </a:rPr>
              <a:t> 	</a:t>
            </a:r>
            <a:r>
              <a:rPr sz="1500" spc="95" dirty="0">
                <a:latin typeface="Times New Roman"/>
                <a:cs typeface="Times New Roman"/>
              </a:rPr>
              <a:t>, </a:t>
            </a:r>
            <a:r>
              <a:rPr sz="1500" spc="155" dirty="0">
                <a:latin typeface="Times New Roman"/>
                <a:cs typeface="Times New Roman"/>
              </a:rPr>
              <a:t>and </a:t>
            </a:r>
            <a:r>
              <a:rPr sz="1500" spc="185" dirty="0">
                <a:latin typeface="Times New Roman"/>
                <a:cs typeface="Times New Roman"/>
              </a:rPr>
              <a:t>other</a:t>
            </a:r>
            <a:r>
              <a:rPr sz="1500" spc="-25" dirty="0">
                <a:latin typeface="Times New Roman"/>
                <a:cs typeface="Times New Roman"/>
              </a:rPr>
              <a:t> </a:t>
            </a:r>
            <a:r>
              <a:rPr sz="1500" spc="135" dirty="0">
                <a:latin typeface="Times New Roman"/>
                <a:cs typeface="Times New Roman"/>
              </a:rPr>
              <a:t>landforms.</a:t>
            </a:r>
            <a:endParaRPr sz="1500">
              <a:latin typeface="Times New Roman"/>
              <a:cs typeface="Times New Roman"/>
            </a:endParaRPr>
          </a:p>
          <a:p>
            <a:pPr marL="184785" marR="222885" indent="-172085">
              <a:lnSpc>
                <a:spcPts val="1789"/>
              </a:lnSpc>
              <a:spcBef>
                <a:spcPts val="65"/>
              </a:spcBef>
              <a:buFont typeface="Arial"/>
              <a:buChar char="•"/>
              <a:tabLst>
                <a:tab pos="185420" algn="l"/>
                <a:tab pos="4159885" algn="l"/>
              </a:tabLst>
            </a:pPr>
            <a:r>
              <a:rPr sz="1500" spc="135" dirty="0">
                <a:latin typeface="Times New Roman"/>
                <a:cs typeface="Times New Roman"/>
              </a:rPr>
              <a:t>They</a:t>
            </a:r>
            <a:r>
              <a:rPr sz="1500" spc="95" dirty="0">
                <a:latin typeface="Times New Roman"/>
                <a:cs typeface="Times New Roman"/>
              </a:rPr>
              <a:t> </a:t>
            </a:r>
            <a:r>
              <a:rPr sz="1500" spc="225" dirty="0">
                <a:latin typeface="Times New Roman"/>
                <a:cs typeface="Times New Roman"/>
              </a:rPr>
              <a:t>are</a:t>
            </a:r>
            <a:r>
              <a:rPr sz="1500" u="sng" spc="225" dirty="0">
                <a:uFill>
                  <a:solidFill>
                    <a:srgbClr val="000000"/>
                  </a:solidFill>
                </a:uFill>
                <a:latin typeface="Times New Roman"/>
                <a:cs typeface="Times New Roman"/>
              </a:rPr>
              <a:t> 	</a:t>
            </a:r>
            <a:r>
              <a:rPr sz="1500" spc="40" dirty="0">
                <a:latin typeface="Times New Roman"/>
                <a:cs typeface="Times New Roman"/>
              </a:rPr>
              <a:t>; </a:t>
            </a:r>
            <a:r>
              <a:rPr sz="1500" spc="160" dirty="0">
                <a:latin typeface="Times New Roman"/>
                <a:cs typeface="Times New Roman"/>
              </a:rPr>
              <a:t>they </a:t>
            </a:r>
            <a:r>
              <a:rPr sz="1500" spc="225" dirty="0">
                <a:latin typeface="Times New Roman"/>
                <a:cs typeface="Times New Roman"/>
              </a:rPr>
              <a:t>are </a:t>
            </a:r>
            <a:r>
              <a:rPr sz="1500" spc="155" dirty="0">
                <a:latin typeface="Times New Roman"/>
                <a:cs typeface="Times New Roman"/>
              </a:rPr>
              <a:t>not</a:t>
            </a:r>
            <a:r>
              <a:rPr sz="1500" spc="-215" dirty="0">
                <a:latin typeface="Times New Roman"/>
                <a:cs typeface="Times New Roman"/>
              </a:rPr>
              <a:t> </a:t>
            </a:r>
            <a:r>
              <a:rPr sz="1500" spc="125" dirty="0">
                <a:latin typeface="Times New Roman"/>
                <a:cs typeface="Times New Roman"/>
              </a:rPr>
              <a:t>man-  </a:t>
            </a:r>
            <a:r>
              <a:rPr sz="1500" spc="160" dirty="0">
                <a:latin typeface="Times New Roman"/>
                <a:cs typeface="Times New Roman"/>
              </a:rPr>
              <a:t>made.</a:t>
            </a:r>
            <a:endParaRPr sz="1500">
              <a:latin typeface="Times New Roman"/>
              <a:cs typeface="Times New Roman"/>
            </a:endParaRPr>
          </a:p>
          <a:p>
            <a:pPr>
              <a:lnSpc>
                <a:spcPct val="100000"/>
              </a:lnSpc>
              <a:spcBef>
                <a:spcPts val="15"/>
              </a:spcBef>
              <a:buFont typeface="Arial"/>
              <a:buChar char="•"/>
            </a:pPr>
            <a:endParaRPr sz="1500">
              <a:latin typeface="Times New Roman"/>
              <a:cs typeface="Times New Roman"/>
            </a:endParaRPr>
          </a:p>
          <a:p>
            <a:pPr marL="12700">
              <a:lnSpc>
                <a:spcPct val="100000"/>
              </a:lnSpc>
            </a:pPr>
            <a:r>
              <a:rPr sz="1500" spc="35" dirty="0">
                <a:latin typeface="Arial"/>
                <a:cs typeface="Arial"/>
              </a:rPr>
              <a:t>Fall</a:t>
            </a:r>
            <a:r>
              <a:rPr sz="1500" spc="-5" dirty="0">
                <a:latin typeface="Arial"/>
                <a:cs typeface="Arial"/>
              </a:rPr>
              <a:t> </a:t>
            </a:r>
            <a:r>
              <a:rPr sz="1500" spc="80" dirty="0">
                <a:latin typeface="Arial"/>
                <a:cs typeface="Arial"/>
              </a:rPr>
              <a:t>Line</a:t>
            </a:r>
            <a:endParaRPr sz="1500">
              <a:latin typeface="Arial"/>
              <a:cs typeface="Arial"/>
            </a:endParaRPr>
          </a:p>
          <a:p>
            <a:pPr marL="184785" indent="-172085">
              <a:lnSpc>
                <a:spcPct val="100000"/>
              </a:lnSpc>
              <a:buFont typeface="Arial"/>
              <a:buChar char="•"/>
              <a:tabLst>
                <a:tab pos="185420" algn="l"/>
              </a:tabLst>
            </a:pPr>
            <a:r>
              <a:rPr sz="1500" spc="155" dirty="0">
                <a:latin typeface="Times New Roman"/>
                <a:cs typeface="Times New Roman"/>
              </a:rPr>
              <a:t>The</a:t>
            </a:r>
            <a:r>
              <a:rPr sz="1500" spc="75" dirty="0">
                <a:latin typeface="Times New Roman"/>
                <a:cs typeface="Times New Roman"/>
              </a:rPr>
              <a:t> </a:t>
            </a:r>
            <a:r>
              <a:rPr sz="1500" spc="50" dirty="0">
                <a:latin typeface="Times New Roman"/>
                <a:cs typeface="Times New Roman"/>
              </a:rPr>
              <a:t>Fall</a:t>
            </a:r>
            <a:r>
              <a:rPr sz="1500" spc="65" dirty="0">
                <a:latin typeface="Times New Roman"/>
                <a:cs typeface="Times New Roman"/>
              </a:rPr>
              <a:t> </a:t>
            </a:r>
            <a:r>
              <a:rPr sz="1500" spc="95" dirty="0">
                <a:latin typeface="Times New Roman"/>
                <a:cs typeface="Times New Roman"/>
              </a:rPr>
              <a:t>Line</a:t>
            </a:r>
            <a:r>
              <a:rPr sz="1500" spc="85" dirty="0">
                <a:latin typeface="Times New Roman"/>
                <a:cs typeface="Times New Roman"/>
              </a:rPr>
              <a:t> </a:t>
            </a:r>
            <a:r>
              <a:rPr sz="1500" spc="95" dirty="0">
                <a:latin typeface="Times New Roman"/>
                <a:cs typeface="Times New Roman"/>
              </a:rPr>
              <a:t>is</a:t>
            </a:r>
            <a:r>
              <a:rPr sz="1500" spc="70" dirty="0">
                <a:latin typeface="Times New Roman"/>
                <a:cs typeface="Times New Roman"/>
              </a:rPr>
              <a:t> </a:t>
            </a:r>
            <a:r>
              <a:rPr sz="1500" spc="165" dirty="0">
                <a:latin typeface="Times New Roman"/>
                <a:cs typeface="Times New Roman"/>
              </a:rPr>
              <a:t>about</a:t>
            </a:r>
            <a:r>
              <a:rPr sz="1500" spc="85" dirty="0">
                <a:latin typeface="Times New Roman"/>
                <a:cs typeface="Times New Roman"/>
              </a:rPr>
              <a:t> </a:t>
            </a:r>
            <a:r>
              <a:rPr sz="1500" spc="165" dirty="0">
                <a:latin typeface="Times New Roman"/>
                <a:cs typeface="Times New Roman"/>
              </a:rPr>
              <a:t>twenty</a:t>
            </a:r>
            <a:r>
              <a:rPr sz="1500" spc="65" dirty="0">
                <a:latin typeface="Times New Roman"/>
                <a:cs typeface="Times New Roman"/>
              </a:rPr>
              <a:t> </a:t>
            </a:r>
            <a:r>
              <a:rPr sz="1500" spc="100" dirty="0">
                <a:latin typeface="Times New Roman"/>
                <a:cs typeface="Times New Roman"/>
              </a:rPr>
              <a:t>miles</a:t>
            </a:r>
            <a:r>
              <a:rPr sz="1500" spc="80" dirty="0">
                <a:latin typeface="Times New Roman"/>
                <a:cs typeface="Times New Roman"/>
              </a:rPr>
              <a:t> </a:t>
            </a:r>
            <a:r>
              <a:rPr sz="1500" spc="130" dirty="0">
                <a:latin typeface="Times New Roman"/>
                <a:cs typeface="Times New Roman"/>
              </a:rPr>
              <a:t>wide</a:t>
            </a:r>
            <a:r>
              <a:rPr sz="1500" spc="85" dirty="0">
                <a:latin typeface="Times New Roman"/>
                <a:cs typeface="Times New Roman"/>
              </a:rPr>
              <a:t> </a:t>
            </a:r>
            <a:r>
              <a:rPr sz="1500" spc="155" dirty="0">
                <a:latin typeface="Times New Roman"/>
                <a:cs typeface="Times New Roman"/>
              </a:rPr>
              <a:t>and</a:t>
            </a:r>
            <a:r>
              <a:rPr sz="1500" spc="80" dirty="0">
                <a:latin typeface="Times New Roman"/>
                <a:cs typeface="Times New Roman"/>
              </a:rPr>
              <a:t> </a:t>
            </a:r>
            <a:r>
              <a:rPr sz="1500" spc="204" dirty="0">
                <a:latin typeface="Times New Roman"/>
                <a:cs typeface="Times New Roman"/>
              </a:rPr>
              <a:t>separates</a:t>
            </a:r>
            <a:r>
              <a:rPr sz="1500" spc="60" dirty="0">
                <a:latin typeface="Times New Roman"/>
                <a:cs typeface="Times New Roman"/>
              </a:rPr>
              <a:t> </a:t>
            </a:r>
            <a:r>
              <a:rPr sz="1500" spc="185" dirty="0">
                <a:latin typeface="Times New Roman"/>
                <a:cs typeface="Times New Roman"/>
              </a:rPr>
              <a:t>the</a:t>
            </a:r>
            <a:endParaRPr sz="1500">
              <a:latin typeface="Times New Roman"/>
              <a:cs typeface="Times New Roman"/>
            </a:endParaRPr>
          </a:p>
          <a:p>
            <a:pPr>
              <a:lnSpc>
                <a:spcPct val="100000"/>
              </a:lnSpc>
              <a:spcBef>
                <a:spcPts val="15"/>
              </a:spcBef>
              <a:buFont typeface="Arial"/>
              <a:buChar char="•"/>
            </a:pPr>
            <a:endParaRPr sz="1550">
              <a:latin typeface="Times New Roman"/>
              <a:cs typeface="Times New Roman"/>
            </a:endParaRPr>
          </a:p>
          <a:p>
            <a:pPr marL="184785">
              <a:lnSpc>
                <a:spcPct val="100000"/>
              </a:lnSpc>
              <a:spcBef>
                <a:spcPts val="5"/>
              </a:spcBef>
            </a:pPr>
            <a:r>
              <a:rPr sz="1500" spc="135" dirty="0">
                <a:latin typeface="Times New Roman"/>
                <a:cs typeface="Times New Roman"/>
              </a:rPr>
              <a:t>region.</a:t>
            </a:r>
            <a:endParaRPr sz="1500">
              <a:latin typeface="Times New Roman"/>
              <a:cs typeface="Times New Roman"/>
            </a:endParaRPr>
          </a:p>
          <a:p>
            <a:pPr marL="184785" indent="-172085">
              <a:lnSpc>
                <a:spcPct val="100000"/>
              </a:lnSpc>
              <a:buFont typeface="Arial"/>
              <a:buChar char="•"/>
              <a:tabLst>
                <a:tab pos="185420" algn="l"/>
              </a:tabLst>
            </a:pPr>
            <a:r>
              <a:rPr sz="1500" spc="45" dirty="0">
                <a:latin typeface="Times New Roman"/>
                <a:cs typeface="Times New Roman"/>
              </a:rPr>
              <a:t>It</a:t>
            </a:r>
            <a:r>
              <a:rPr sz="1500" spc="80" dirty="0">
                <a:latin typeface="Times New Roman"/>
                <a:cs typeface="Times New Roman"/>
              </a:rPr>
              <a:t> </a:t>
            </a:r>
            <a:r>
              <a:rPr sz="1500" spc="175" dirty="0">
                <a:latin typeface="Times New Roman"/>
                <a:cs typeface="Times New Roman"/>
              </a:rPr>
              <a:t>marks</a:t>
            </a:r>
            <a:r>
              <a:rPr sz="1500" spc="75" dirty="0">
                <a:latin typeface="Times New Roman"/>
                <a:cs typeface="Times New Roman"/>
              </a:rPr>
              <a:t> </a:t>
            </a:r>
            <a:r>
              <a:rPr sz="1500" spc="185" dirty="0">
                <a:latin typeface="Times New Roman"/>
                <a:cs typeface="Times New Roman"/>
              </a:rPr>
              <a:t>the</a:t>
            </a:r>
            <a:r>
              <a:rPr sz="1500" spc="70" dirty="0">
                <a:latin typeface="Times New Roman"/>
                <a:cs typeface="Times New Roman"/>
              </a:rPr>
              <a:t> </a:t>
            </a:r>
            <a:r>
              <a:rPr sz="1500" spc="190" dirty="0">
                <a:latin typeface="Times New Roman"/>
                <a:cs typeface="Times New Roman"/>
              </a:rPr>
              <a:t>part</a:t>
            </a:r>
            <a:r>
              <a:rPr sz="1500" spc="65" dirty="0">
                <a:latin typeface="Times New Roman"/>
                <a:cs typeface="Times New Roman"/>
              </a:rPr>
              <a:t> </a:t>
            </a:r>
            <a:r>
              <a:rPr sz="1500" spc="140" dirty="0">
                <a:latin typeface="Times New Roman"/>
                <a:cs typeface="Times New Roman"/>
              </a:rPr>
              <a:t>of</a:t>
            </a:r>
            <a:r>
              <a:rPr sz="1500" spc="65" dirty="0">
                <a:latin typeface="Times New Roman"/>
                <a:cs typeface="Times New Roman"/>
              </a:rPr>
              <a:t> </a:t>
            </a:r>
            <a:r>
              <a:rPr sz="1500" spc="185" dirty="0">
                <a:latin typeface="Times New Roman"/>
                <a:cs typeface="Times New Roman"/>
              </a:rPr>
              <a:t>the</a:t>
            </a:r>
            <a:r>
              <a:rPr sz="1500" spc="80" dirty="0">
                <a:latin typeface="Times New Roman"/>
                <a:cs typeface="Times New Roman"/>
              </a:rPr>
              <a:t> </a:t>
            </a:r>
            <a:r>
              <a:rPr sz="1500" spc="210" dirty="0">
                <a:latin typeface="Times New Roman"/>
                <a:cs typeface="Times New Roman"/>
              </a:rPr>
              <a:t>state</a:t>
            </a:r>
            <a:r>
              <a:rPr sz="1500" spc="75" dirty="0">
                <a:latin typeface="Times New Roman"/>
                <a:cs typeface="Times New Roman"/>
              </a:rPr>
              <a:t> </a:t>
            </a:r>
            <a:r>
              <a:rPr sz="1500" spc="200" dirty="0">
                <a:latin typeface="Times New Roman"/>
                <a:cs typeface="Times New Roman"/>
              </a:rPr>
              <a:t>where</a:t>
            </a:r>
            <a:r>
              <a:rPr sz="1500" spc="80" dirty="0">
                <a:latin typeface="Times New Roman"/>
                <a:cs typeface="Times New Roman"/>
              </a:rPr>
              <a:t> </a:t>
            </a:r>
            <a:r>
              <a:rPr sz="1500" spc="185" dirty="0">
                <a:latin typeface="Times New Roman"/>
                <a:cs typeface="Times New Roman"/>
              </a:rPr>
              <a:t>the</a:t>
            </a:r>
            <a:r>
              <a:rPr sz="1500" spc="80" dirty="0">
                <a:latin typeface="Times New Roman"/>
                <a:cs typeface="Times New Roman"/>
              </a:rPr>
              <a:t> </a:t>
            </a:r>
            <a:r>
              <a:rPr sz="1500" spc="125" dirty="0">
                <a:latin typeface="Times New Roman"/>
                <a:cs typeface="Times New Roman"/>
              </a:rPr>
              <a:t>elevation</a:t>
            </a:r>
            <a:r>
              <a:rPr sz="1500" spc="80" dirty="0">
                <a:latin typeface="Times New Roman"/>
                <a:cs typeface="Times New Roman"/>
              </a:rPr>
              <a:t> </a:t>
            </a:r>
            <a:r>
              <a:rPr sz="1500" spc="140" dirty="0">
                <a:latin typeface="Times New Roman"/>
                <a:cs typeface="Times New Roman"/>
              </a:rPr>
              <a:t>begins</a:t>
            </a:r>
            <a:r>
              <a:rPr sz="1500" spc="70" dirty="0">
                <a:latin typeface="Times New Roman"/>
                <a:cs typeface="Times New Roman"/>
              </a:rPr>
              <a:t> </a:t>
            </a:r>
            <a:r>
              <a:rPr sz="1500" spc="170" dirty="0">
                <a:latin typeface="Times New Roman"/>
                <a:cs typeface="Times New Roman"/>
              </a:rPr>
              <a:t>to</a:t>
            </a:r>
            <a:endParaRPr sz="1500">
              <a:latin typeface="Times New Roman"/>
              <a:cs typeface="Times New Roman"/>
            </a:endParaRPr>
          </a:p>
          <a:p>
            <a:pPr marL="184785">
              <a:lnSpc>
                <a:spcPct val="100000"/>
              </a:lnSpc>
              <a:spcBef>
                <a:spcPts val="10"/>
              </a:spcBef>
              <a:tabLst>
                <a:tab pos="3267075" algn="l"/>
              </a:tabLst>
            </a:pPr>
            <a:r>
              <a:rPr sz="1500" u="sng" spc="75" dirty="0">
                <a:uFill>
                  <a:solidFill>
                    <a:srgbClr val="000000"/>
                  </a:solidFill>
                </a:uFill>
                <a:latin typeface="Times New Roman"/>
                <a:cs typeface="Times New Roman"/>
              </a:rPr>
              <a:t> 	</a:t>
            </a:r>
            <a:r>
              <a:rPr sz="1500" spc="185" dirty="0">
                <a:latin typeface="Times New Roman"/>
                <a:cs typeface="Times New Roman"/>
              </a:rPr>
              <a:t>towards </a:t>
            </a:r>
            <a:r>
              <a:rPr sz="1500" spc="215" dirty="0">
                <a:latin typeface="Times New Roman"/>
                <a:cs typeface="Times New Roman"/>
              </a:rPr>
              <a:t>sea</a:t>
            </a:r>
            <a:r>
              <a:rPr sz="1500" spc="-50" dirty="0">
                <a:latin typeface="Times New Roman"/>
                <a:cs typeface="Times New Roman"/>
              </a:rPr>
              <a:t> </a:t>
            </a:r>
            <a:r>
              <a:rPr sz="1500" spc="95" dirty="0">
                <a:latin typeface="Times New Roman"/>
                <a:cs typeface="Times New Roman"/>
              </a:rPr>
              <a:t>level.</a:t>
            </a:r>
            <a:endParaRPr sz="1500">
              <a:latin typeface="Times New Roman"/>
              <a:cs typeface="Times New Roman"/>
            </a:endParaRPr>
          </a:p>
          <a:p>
            <a:pPr marL="184785" marR="395605" indent="-172085">
              <a:lnSpc>
                <a:spcPts val="1789"/>
              </a:lnSpc>
              <a:spcBef>
                <a:spcPts val="70"/>
              </a:spcBef>
              <a:buFont typeface="Arial"/>
              <a:buChar char="•"/>
              <a:tabLst>
                <a:tab pos="185420" algn="l"/>
                <a:tab pos="5293995" algn="l"/>
              </a:tabLst>
            </a:pPr>
            <a:r>
              <a:rPr sz="1500" spc="105" dirty="0">
                <a:latin typeface="Times New Roman"/>
                <a:cs typeface="Times New Roman"/>
              </a:rPr>
              <a:t>This </a:t>
            </a:r>
            <a:r>
              <a:rPr sz="1500" spc="204" dirty="0">
                <a:latin typeface="Times New Roman"/>
                <a:cs typeface="Times New Roman"/>
              </a:rPr>
              <a:t>causes</a:t>
            </a:r>
            <a:r>
              <a:rPr sz="1500" spc="75" dirty="0">
                <a:latin typeface="Times New Roman"/>
                <a:cs typeface="Times New Roman"/>
              </a:rPr>
              <a:t> </a:t>
            </a:r>
            <a:r>
              <a:rPr sz="1500" spc="210" dirty="0">
                <a:latin typeface="Times New Roman"/>
                <a:cs typeface="Times New Roman"/>
              </a:rPr>
              <a:t>water</a:t>
            </a:r>
            <a:r>
              <a:rPr sz="1500" spc="85" dirty="0">
                <a:latin typeface="Times New Roman"/>
                <a:cs typeface="Times New Roman"/>
              </a:rPr>
              <a:t> </a:t>
            </a:r>
            <a:r>
              <a:rPr sz="1500" spc="170" dirty="0">
                <a:latin typeface="Times New Roman"/>
                <a:cs typeface="Times New Roman"/>
              </a:rPr>
              <a:t>to</a:t>
            </a:r>
            <a:r>
              <a:rPr sz="1500" u="sng" spc="170" dirty="0">
                <a:uFill>
                  <a:solidFill>
                    <a:srgbClr val="000000"/>
                  </a:solidFill>
                </a:uFill>
                <a:latin typeface="Times New Roman"/>
                <a:cs typeface="Times New Roman"/>
              </a:rPr>
              <a:t> 	</a:t>
            </a:r>
            <a:r>
              <a:rPr sz="1500" spc="200" dirty="0">
                <a:latin typeface="Times New Roman"/>
                <a:cs typeface="Times New Roman"/>
              </a:rPr>
              <a:t>at</a:t>
            </a:r>
            <a:r>
              <a:rPr sz="1500" dirty="0">
                <a:latin typeface="Times New Roman"/>
                <a:cs typeface="Times New Roman"/>
              </a:rPr>
              <a:t> </a:t>
            </a:r>
            <a:r>
              <a:rPr sz="1500" spc="160" dirty="0">
                <a:latin typeface="Times New Roman"/>
                <a:cs typeface="Times New Roman"/>
              </a:rPr>
              <a:t>an  </a:t>
            </a:r>
            <a:r>
              <a:rPr sz="1500" spc="175" dirty="0">
                <a:latin typeface="Times New Roman"/>
                <a:cs typeface="Times New Roman"/>
              </a:rPr>
              <a:t>increased</a:t>
            </a:r>
            <a:r>
              <a:rPr sz="1500" spc="70" dirty="0">
                <a:latin typeface="Times New Roman"/>
                <a:cs typeface="Times New Roman"/>
              </a:rPr>
              <a:t> </a:t>
            </a:r>
            <a:r>
              <a:rPr sz="1500" spc="200" dirty="0">
                <a:latin typeface="Times New Roman"/>
                <a:cs typeface="Times New Roman"/>
              </a:rPr>
              <a:t>rate.</a:t>
            </a:r>
            <a:endParaRPr sz="1500">
              <a:latin typeface="Times New Roman"/>
              <a:cs typeface="Times New Roman"/>
            </a:endParaRPr>
          </a:p>
          <a:p>
            <a:pPr marL="184785" marR="101600" indent="-172085">
              <a:lnSpc>
                <a:spcPts val="1789"/>
              </a:lnSpc>
              <a:spcBef>
                <a:spcPts val="20"/>
              </a:spcBef>
              <a:buFont typeface="Arial"/>
              <a:buChar char="•"/>
              <a:tabLst>
                <a:tab pos="185420" algn="l"/>
                <a:tab pos="5614035" algn="l"/>
              </a:tabLst>
            </a:pPr>
            <a:r>
              <a:rPr sz="1500" dirty="0">
                <a:latin typeface="Times New Roman"/>
                <a:cs typeface="Times New Roman"/>
              </a:rPr>
              <a:t>In </a:t>
            </a:r>
            <a:r>
              <a:rPr sz="1500" spc="185" dirty="0">
                <a:latin typeface="Times New Roman"/>
                <a:cs typeface="Times New Roman"/>
              </a:rPr>
              <a:t>the </a:t>
            </a:r>
            <a:r>
              <a:rPr sz="1500" spc="175" dirty="0">
                <a:latin typeface="Times New Roman"/>
                <a:cs typeface="Times New Roman"/>
              </a:rPr>
              <a:t>state’s</a:t>
            </a:r>
            <a:r>
              <a:rPr sz="1500" spc="85" dirty="0">
                <a:latin typeface="Times New Roman"/>
                <a:cs typeface="Times New Roman"/>
              </a:rPr>
              <a:t> </a:t>
            </a:r>
            <a:r>
              <a:rPr sz="1500" spc="140" dirty="0">
                <a:latin typeface="Times New Roman"/>
                <a:cs typeface="Times New Roman"/>
              </a:rPr>
              <a:t>early</a:t>
            </a:r>
            <a:r>
              <a:rPr sz="1500" spc="65" dirty="0">
                <a:latin typeface="Times New Roman"/>
                <a:cs typeface="Times New Roman"/>
              </a:rPr>
              <a:t> </a:t>
            </a:r>
            <a:r>
              <a:rPr sz="1500" spc="145" dirty="0">
                <a:latin typeface="Times New Roman"/>
                <a:cs typeface="Times New Roman"/>
              </a:rPr>
              <a:t>days,</a:t>
            </a:r>
            <a:r>
              <a:rPr sz="1500" u="sng" spc="145" dirty="0">
                <a:uFill>
                  <a:solidFill>
                    <a:srgbClr val="000000"/>
                  </a:solidFill>
                </a:uFill>
                <a:latin typeface="Times New Roman"/>
                <a:cs typeface="Times New Roman"/>
              </a:rPr>
              <a:t> 	</a:t>
            </a:r>
            <a:r>
              <a:rPr sz="1500" spc="65" dirty="0">
                <a:latin typeface="Times New Roman"/>
                <a:cs typeface="Times New Roman"/>
              </a:rPr>
              <a:t>like  </a:t>
            </a:r>
            <a:r>
              <a:rPr sz="1500" spc="114" dirty="0">
                <a:latin typeface="Times New Roman"/>
                <a:cs typeface="Times New Roman"/>
              </a:rPr>
              <a:t>Columbus, </a:t>
            </a:r>
            <a:r>
              <a:rPr sz="1500" spc="105" dirty="0">
                <a:latin typeface="Times New Roman"/>
                <a:cs typeface="Times New Roman"/>
              </a:rPr>
              <a:t>Macon, </a:t>
            </a:r>
            <a:r>
              <a:rPr sz="1500" spc="55" dirty="0">
                <a:latin typeface="Times New Roman"/>
                <a:cs typeface="Times New Roman"/>
              </a:rPr>
              <a:t>Milledgeville, </a:t>
            </a:r>
            <a:r>
              <a:rPr sz="1500" spc="155" dirty="0">
                <a:latin typeface="Times New Roman"/>
                <a:cs typeface="Times New Roman"/>
              </a:rPr>
              <a:t>and </a:t>
            </a:r>
            <a:r>
              <a:rPr sz="1500" spc="150" dirty="0">
                <a:latin typeface="Times New Roman"/>
                <a:cs typeface="Times New Roman"/>
              </a:rPr>
              <a:t>Augusta </a:t>
            </a:r>
            <a:r>
              <a:rPr sz="1500" spc="110" dirty="0">
                <a:latin typeface="Times New Roman"/>
                <a:cs typeface="Times New Roman"/>
              </a:rPr>
              <a:t>along </a:t>
            </a:r>
            <a:r>
              <a:rPr sz="1500" spc="185" dirty="0">
                <a:latin typeface="Times New Roman"/>
                <a:cs typeface="Times New Roman"/>
              </a:rPr>
              <a:t>the</a:t>
            </a:r>
            <a:r>
              <a:rPr sz="1500" spc="-110" dirty="0">
                <a:latin typeface="Times New Roman"/>
                <a:cs typeface="Times New Roman"/>
              </a:rPr>
              <a:t> </a:t>
            </a:r>
            <a:r>
              <a:rPr sz="1500" spc="50" dirty="0">
                <a:latin typeface="Times New Roman"/>
                <a:cs typeface="Times New Roman"/>
              </a:rPr>
              <a:t>Fall </a:t>
            </a:r>
            <a:r>
              <a:rPr sz="1500" spc="95" dirty="0">
                <a:latin typeface="Times New Roman"/>
                <a:cs typeface="Times New Roman"/>
              </a:rPr>
              <a:t>Line</a:t>
            </a:r>
            <a:endParaRPr sz="1500">
              <a:latin typeface="Times New Roman"/>
              <a:cs typeface="Times New Roman"/>
            </a:endParaRPr>
          </a:p>
          <a:p>
            <a:pPr marL="184785">
              <a:lnSpc>
                <a:spcPts val="1739"/>
              </a:lnSpc>
            </a:pPr>
            <a:r>
              <a:rPr sz="1500" spc="160" dirty="0">
                <a:latin typeface="Times New Roman"/>
                <a:cs typeface="Times New Roman"/>
              </a:rPr>
              <a:t>rivers.</a:t>
            </a:r>
            <a:endParaRPr sz="1500">
              <a:latin typeface="Times New Roman"/>
              <a:cs typeface="Times New Roman"/>
            </a:endParaRPr>
          </a:p>
          <a:p>
            <a:pPr marL="184785" indent="-172085">
              <a:lnSpc>
                <a:spcPct val="100000"/>
              </a:lnSpc>
              <a:buFont typeface="Arial"/>
              <a:buChar char="•"/>
              <a:tabLst>
                <a:tab pos="185420" algn="l"/>
              </a:tabLst>
            </a:pPr>
            <a:r>
              <a:rPr sz="1500" spc="180" dirty="0">
                <a:latin typeface="Times New Roman"/>
                <a:cs typeface="Times New Roman"/>
              </a:rPr>
              <a:t>These</a:t>
            </a:r>
            <a:r>
              <a:rPr sz="1500" spc="80" dirty="0">
                <a:latin typeface="Times New Roman"/>
                <a:cs typeface="Times New Roman"/>
              </a:rPr>
              <a:t> </a:t>
            </a:r>
            <a:r>
              <a:rPr sz="1500" spc="140" dirty="0">
                <a:latin typeface="Times New Roman"/>
                <a:cs typeface="Times New Roman"/>
              </a:rPr>
              <a:t>cities</a:t>
            </a:r>
            <a:r>
              <a:rPr sz="1500" spc="75" dirty="0">
                <a:latin typeface="Times New Roman"/>
                <a:cs typeface="Times New Roman"/>
              </a:rPr>
              <a:t> </a:t>
            </a:r>
            <a:r>
              <a:rPr sz="1500" spc="170" dirty="0">
                <a:latin typeface="Times New Roman"/>
                <a:cs typeface="Times New Roman"/>
              </a:rPr>
              <a:t>began</a:t>
            </a:r>
            <a:r>
              <a:rPr sz="1500" spc="80" dirty="0">
                <a:latin typeface="Times New Roman"/>
                <a:cs typeface="Times New Roman"/>
              </a:rPr>
              <a:t> </a:t>
            </a:r>
            <a:r>
              <a:rPr sz="1500" spc="204" dirty="0">
                <a:latin typeface="Times New Roman"/>
                <a:cs typeface="Times New Roman"/>
              </a:rPr>
              <a:t>as</a:t>
            </a:r>
            <a:r>
              <a:rPr sz="1500" spc="70" dirty="0">
                <a:latin typeface="Times New Roman"/>
                <a:cs typeface="Times New Roman"/>
              </a:rPr>
              <a:t> </a:t>
            </a:r>
            <a:r>
              <a:rPr sz="1500" spc="155" dirty="0">
                <a:latin typeface="Times New Roman"/>
                <a:cs typeface="Times New Roman"/>
              </a:rPr>
              <a:t>places</a:t>
            </a:r>
            <a:r>
              <a:rPr sz="1500" spc="70" dirty="0">
                <a:latin typeface="Times New Roman"/>
                <a:cs typeface="Times New Roman"/>
              </a:rPr>
              <a:t> </a:t>
            </a:r>
            <a:r>
              <a:rPr sz="1500" spc="200" dirty="0">
                <a:latin typeface="Times New Roman"/>
                <a:cs typeface="Times New Roman"/>
              </a:rPr>
              <a:t>where</a:t>
            </a:r>
            <a:endParaRPr sz="1500">
              <a:latin typeface="Times New Roman"/>
              <a:cs typeface="Times New Roman"/>
            </a:endParaRPr>
          </a:p>
          <a:p>
            <a:pPr marL="184785" marR="453390">
              <a:lnSpc>
                <a:spcPts val="1789"/>
              </a:lnSpc>
              <a:spcBef>
                <a:spcPts val="80"/>
              </a:spcBef>
              <a:tabLst>
                <a:tab pos="3266440" algn="l"/>
              </a:tabLst>
            </a:pPr>
            <a:r>
              <a:rPr sz="1500" u="sng" spc="75" dirty="0">
                <a:uFill>
                  <a:solidFill>
                    <a:srgbClr val="000000"/>
                  </a:solidFill>
                </a:uFill>
                <a:latin typeface="Times New Roman"/>
                <a:cs typeface="Times New Roman"/>
              </a:rPr>
              <a:t> 	</a:t>
            </a:r>
            <a:r>
              <a:rPr sz="1500" spc="160" dirty="0">
                <a:latin typeface="Times New Roman"/>
                <a:cs typeface="Times New Roman"/>
              </a:rPr>
              <a:t>from </a:t>
            </a:r>
            <a:r>
              <a:rPr sz="1500" spc="180" dirty="0">
                <a:latin typeface="Times New Roman"/>
                <a:cs typeface="Times New Roman"/>
              </a:rPr>
              <a:t>boats</a:t>
            </a:r>
            <a:r>
              <a:rPr sz="1500" spc="-245" dirty="0">
                <a:latin typeface="Times New Roman"/>
                <a:cs typeface="Times New Roman"/>
              </a:rPr>
              <a:t> </a:t>
            </a:r>
            <a:r>
              <a:rPr sz="1500" spc="170" dirty="0">
                <a:latin typeface="Times New Roman"/>
                <a:cs typeface="Times New Roman"/>
              </a:rPr>
              <a:t>to </a:t>
            </a:r>
            <a:r>
              <a:rPr sz="1500" spc="165" dirty="0">
                <a:latin typeface="Times New Roman"/>
                <a:cs typeface="Times New Roman"/>
              </a:rPr>
              <a:t>wagons </a:t>
            </a:r>
            <a:r>
              <a:rPr sz="1500" spc="155" dirty="0">
                <a:latin typeface="Times New Roman"/>
                <a:cs typeface="Times New Roman"/>
              </a:rPr>
              <a:t>and  </a:t>
            </a:r>
            <a:r>
              <a:rPr sz="1500" spc="150" dirty="0">
                <a:latin typeface="Times New Roman"/>
                <a:cs typeface="Times New Roman"/>
              </a:rPr>
              <a:t>trains.</a:t>
            </a:r>
            <a:endParaRPr sz="1500">
              <a:latin typeface="Times New Roman"/>
              <a:cs typeface="Times New Roman"/>
            </a:endParaRPr>
          </a:p>
          <a:p>
            <a:pPr marL="184785" marR="32384" indent="-172085">
              <a:lnSpc>
                <a:spcPts val="1800"/>
              </a:lnSpc>
              <a:buFont typeface="Arial"/>
              <a:buChar char="•"/>
              <a:tabLst>
                <a:tab pos="185420" algn="l"/>
              </a:tabLst>
            </a:pPr>
            <a:r>
              <a:rPr sz="1500" spc="125" dirty="0">
                <a:latin typeface="Times New Roman"/>
                <a:cs typeface="Times New Roman"/>
              </a:rPr>
              <a:t>Today,</a:t>
            </a:r>
            <a:r>
              <a:rPr sz="1500" spc="75" dirty="0">
                <a:latin typeface="Times New Roman"/>
                <a:cs typeface="Times New Roman"/>
              </a:rPr>
              <a:t> </a:t>
            </a:r>
            <a:r>
              <a:rPr sz="1500" spc="185" dirty="0">
                <a:latin typeface="Times New Roman"/>
                <a:cs typeface="Times New Roman"/>
              </a:rPr>
              <a:t>the</a:t>
            </a:r>
            <a:r>
              <a:rPr sz="1500" spc="85" dirty="0">
                <a:latin typeface="Times New Roman"/>
                <a:cs typeface="Times New Roman"/>
              </a:rPr>
              <a:t> </a:t>
            </a:r>
            <a:r>
              <a:rPr sz="1500" spc="50" dirty="0">
                <a:latin typeface="Times New Roman"/>
                <a:cs typeface="Times New Roman"/>
              </a:rPr>
              <a:t>Fall</a:t>
            </a:r>
            <a:r>
              <a:rPr sz="1500" spc="70" dirty="0">
                <a:latin typeface="Times New Roman"/>
                <a:cs typeface="Times New Roman"/>
              </a:rPr>
              <a:t> </a:t>
            </a:r>
            <a:r>
              <a:rPr sz="1500" spc="95" dirty="0">
                <a:latin typeface="Times New Roman"/>
                <a:cs typeface="Times New Roman"/>
              </a:rPr>
              <a:t>Line</a:t>
            </a:r>
            <a:r>
              <a:rPr sz="1500" spc="85" dirty="0">
                <a:latin typeface="Times New Roman"/>
                <a:cs typeface="Times New Roman"/>
              </a:rPr>
              <a:t> </a:t>
            </a:r>
            <a:r>
              <a:rPr sz="1500" spc="200" dirty="0">
                <a:latin typeface="Times New Roman"/>
                <a:cs typeface="Times New Roman"/>
              </a:rPr>
              <a:t>features</a:t>
            </a:r>
            <a:r>
              <a:rPr sz="1500" spc="65" dirty="0">
                <a:latin typeface="Times New Roman"/>
                <a:cs typeface="Times New Roman"/>
              </a:rPr>
              <a:t> </a:t>
            </a:r>
            <a:r>
              <a:rPr sz="1500" spc="175" dirty="0">
                <a:latin typeface="Times New Roman"/>
                <a:cs typeface="Times New Roman"/>
              </a:rPr>
              <a:t>some</a:t>
            </a:r>
            <a:r>
              <a:rPr sz="1500" spc="85" dirty="0">
                <a:latin typeface="Times New Roman"/>
                <a:cs typeface="Times New Roman"/>
              </a:rPr>
              <a:t> </a:t>
            </a:r>
            <a:r>
              <a:rPr sz="1500" spc="140" dirty="0">
                <a:latin typeface="Times New Roman"/>
                <a:cs typeface="Times New Roman"/>
              </a:rPr>
              <a:t>of</a:t>
            </a:r>
            <a:r>
              <a:rPr sz="1500" spc="65" dirty="0">
                <a:latin typeface="Times New Roman"/>
                <a:cs typeface="Times New Roman"/>
              </a:rPr>
              <a:t> </a:t>
            </a:r>
            <a:r>
              <a:rPr sz="1500" spc="185" dirty="0">
                <a:latin typeface="Times New Roman"/>
                <a:cs typeface="Times New Roman"/>
              </a:rPr>
              <a:t>the</a:t>
            </a:r>
            <a:r>
              <a:rPr sz="1500" spc="85" dirty="0">
                <a:latin typeface="Times New Roman"/>
                <a:cs typeface="Times New Roman"/>
              </a:rPr>
              <a:t> </a:t>
            </a:r>
            <a:r>
              <a:rPr sz="1500" spc="175" dirty="0">
                <a:latin typeface="Times New Roman"/>
                <a:cs typeface="Times New Roman"/>
              </a:rPr>
              <a:t>state’s</a:t>
            </a:r>
            <a:r>
              <a:rPr sz="1500" spc="65" dirty="0">
                <a:latin typeface="Times New Roman"/>
                <a:cs typeface="Times New Roman"/>
              </a:rPr>
              <a:t> </a:t>
            </a:r>
            <a:r>
              <a:rPr sz="1500" spc="170" dirty="0">
                <a:latin typeface="Times New Roman"/>
                <a:cs typeface="Times New Roman"/>
              </a:rPr>
              <a:t>most</a:t>
            </a:r>
            <a:r>
              <a:rPr sz="1500" spc="85" dirty="0">
                <a:latin typeface="Times New Roman"/>
                <a:cs typeface="Times New Roman"/>
              </a:rPr>
              <a:t> </a:t>
            </a:r>
            <a:r>
              <a:rPr sz="1500" spc="125" dirty="0">
                <a:latin typeface="Times New Roman"/>
                <a:cs typeface="Times New Roman"/>
              </a:rPr>
              <a:t>beautiful  </a:t>
            </a:r>
            <a:r>
              <a:rPr sz="1500" spc="145" dirty="0">
                <a:latin typeface="Times New Roman"/>
                <a:cs typeface="Times New Roman"/>
              </a:rPr>
              <a:t>waterfalls.</a:t>
            </a:r>
            <a:endParaRPr sz="1500">
              <a:latin typeface="Times New Roman"/>
              <a:cs typeface="Times New Roman"/>
            </a:endParaRPr>
          </a:p>
          <a:p>
            <a:pPr>
              <a:lnSpc>
                <a:spcPct val="100000"/>
              </a:lnSpc>
              <a:spcBef>
                <a:spcPts val="15"/>
              </a:spcBef>
              <a:buFont typeface="Arial"/>
              <a:buChar char="•"/>
            </a:pPr>
            <a:endParaRPr sz="1500">
              <a:latin typeface="Times New Roman"/>
              <a:cs typeface="Times New Roman"/>
            </a:endParaRPr>
          </a:p>
          <a:p>
            <a:pPr marL="12700">
              <a:lnSpc>
                <a:spcPct val="100000"/>
              </a:lnSpc>
              <a:spcBef>
                <a:spcPts val="5"/>
              </a:spcBef>
            </a:pPr>
            <a:r>
              <a:rPr sz="1500" spc="80" dirty="0">
                <a:latin typeface="Arial"/>
                <a:cs typeface="Arial"/>
              </a:rPr>
              <a:t>Okefenokee</a:t>
            </a:r>
            <a:r>
              <a:rPr sz="1500" spc="-10" dirty="0">
                <a:latin typeface="Arial"/>
                <a:cs typeface="Arial"/>
              </a:rPr>
              <a:t> </a:t>
            </a:r>
            <a:r>
              <a:rPr sz="1500" spc="55" dirty="0">
                <a:latin typeface="Arial"/>
                <a:cs typeface="Arial"/>
              </a:rPr>
              <a:t>Swamp</a:t>
            </a:r>
            <a:endParaRPr sz="1500">
              <a:latin typeface="Arial"/>
              <a:cs typeface="Arial"/>
            </a:endParaRPr>
          </a:p>
          <a:p>
            <a:pPr marL="184785" indent="-172085">
              <a:lnSpc>
                <a:spcPct val="100000"/>
              </a:lnSpc>
              <a:buFont typeface="Arial"/>
              <a:buChar char="•"/>
              <a:tabLst>
                <a:tab pos="185420" algn="l"/>
              </a:tabLst>
            </a:pPr>
            <a:r>
              <a:rPr sz="1500" spc="155" dirty="0">
                <a:latin typeface="Times New Roman"/>
                <a:cs typeface="Times New Roman"/>
              </a:rPr>
              <a:t>The Okefenokee </a:t>
            </a:r>
            <a:r>
              <a:rPr sz="1500" spc="150" dirty="0">
                <a:latin typeface="Times New Roman"/>
                <a:cs typeface="Times New Roman"/>
              </a:rPr>
              <a:t>Swamp </a:t>
            </a:r>
            <a:r>
              <a:rPr sz="1500" spc="95" dirty="0">
                <a:latin typeface="Times New Roman"/>
                <a:cs typeface="Times New Roman"/>
              </a:rPr>
              <a:t>is </a:t>
            </a:r>
            <a:r>
              <a:rPr sz="1500" spc="155" dirty="0">
                <a:latin typeface="Times New Roman"/>
                <a:cs typeface="Times New Roman"/>
              </a:rPr>
              <a:t>located</a:t>
            </a:r>
            <a:r>
              <a:rPr sz="1500" spc="-155" dirty="0">
                <a:latin typeface="Times New Roman"/>
                <a:cs typeface="Times New Roman"/>
              </a:rPr>
              <a:t> </a:t>
            </a:r>
            <a:r>
              <a:rPr sz="1500" spc="50" dirty="0">
                <a:latin typeface="Times New Roman"/>
                <a:cs typeface="Times New Roman"/>
              </a:rPr>
              <a:t>in </a:t>
            </a:r>
            <a:r>
              <a:rPr sz="1500" spc="185" dirty="0">
                <a:latin typeface="Times New Roman"/>
                <a:cs typeface="Times New Roman"/>
              </a:rPr>
              <a:t>the</a:t>
            </a:r>
            <a:endParaRPr sz="1500">
              <a:latin typeface="Times New Roman"/>
              <a:cs typeface="Times New Roman"/>
            </a:endParaRPr>
          </a:p>
          <a:p>
            <a:pPr marL="184785" marR="43815">
              <a:lnSpc>
                <a:spcPts val="1789"/>
              </a:lnSpc>
              <a:spcBef>
                <a:spcPts val="80"/>
              </a:spcBef>
              <a:tabLst>
                <a:tab pos="3266440" algn="l"/>
              </a:tabLst>
            </a:pPr>
            <a:r>
              <a:rPr sz="1500" u="sng" spc="75" dirty="0">
                <a:uFill>
                  <a:solidFill>
                    <a:srgbClr val="000000"/>
                  </a:solidFill>
                </a:uFill>
                <a:latin typeface="Times New Roman"/>
                <a:cs typeface="Times New Roman"/>
              </a:rPr>
              <a:t> 	</a:t>
            </a:r>
            <a:r>
              <a:rPr sz="1500" spc="135" dirty="0">
                <a:latin typeface="Times New Roman"/>
                <a:cs typeface="Times New Roman"/>
              </a:rPr>
              <a:t>of</a:t>
            </a:r>
            <a:r>
              <a:rPr sz="1500" spc="70" dirty="0">
                <a:latin typeface="Times New Roman"/>
                <a:cs typeface="Times New Roman"/>
              </a:rPr>
              <a:t> </a:t>
            </a:r>
            <a:r>
              <a:rPr sz="1500" spc="135" dirty="0">
                <a:latin typeface="Times New Roman"/>
                <a:cs typeface="Times New Roman"/>
              </a:rPr>
              <a:t>Georgia,</a:t>
            </a:r>
            <a:r>
              <a:rPr sz="1500" spc="55" dirty="0">
                <a:latin typeface="Times New Roman"/>
                <a:cs typeface="Times New Roman"/>
              </a:rPr>
              <a:t> </a:t>
            </a:r>
            <a:r>
              <a:rPr sz="1500" spc="155" dirty="0">
                <a:latin typeface="Times New Roman"/>
                <a:cs typeface="Times New Roman"/>
              </a:rPr>
              <a:t>and</a:t>
            </a:r>
            <a:r>
              <a:rPr sz="1500" spc="75" dirty="0">
                <a:latin typeface="Times New Roman"/>
                <a:cs typeface="Times New Roman"/>
              </a:rPr>
              <a:t> </a:t>
            </a:r>
            <a:r>
              <a:rPr sz="1500" spc="90" dirty="0">
                <a:latin typeface="Times New Roman"/>
                <a:cs typeface="Times New Roman"/>
              </a:rPr>
              <a:t>it</a:t>
            </a:r>
            <a:r>
              <a:rPr sz="1500" spc="75" dirty="0">
                <a:latin typeface="Times New Roman"/>
                <a:cs typeface="Times New Roman"/>
              </a:rPr>
              <a:t> </a:t>
            </a:r>
            <a:r>
              <a:rPr sz="1500" spc="95" dirty="0">
                <a:latin typeface="Times New Roman"/>
                <a:cs typeface="Times New Roman"/>
              </a:rPr>
              <a:t>is</a:t>
            </a:r>
            <a:r>
              <a:rPr sz="1500" spc="65" dirty="0">
                <a:latin typeface="Times New Roman"/>
                <a:cs typeface="Times New Roman"/>
              </a:rPr>
              <a:t> </a:t>
            </a:r>
            <a:r>
              <a:rPr sz="1500" spc="160" dirty="0">
                <a:latin typeface="Times New Roman"/>
                <a:cs typeface="Times New Roman"/>
              </a:rPr>
              <a:t>one</a:t>
            </a:r>
            <a:r>
              <a:rPr sz="1500" spc="70" dirty="0">
                <a:latin typeface="Times New Roman"/>
                <a:cs typeface="Times New Roman"/>
              </a:rPr>
              <a:t> </a:t>
            </a:r>
            <a:r>
              <a:rPr sz="1500" spc="140" dirty="0">
                <a:latin typeface="Times New Roman"/>
                <a:cs typeface="Times New Roman"/>
              </a:rPr>
              <a:t>of</a:t>
            </a:r>
            <a:r>
              <a:rPr sz="1500" spc="55" dirty="0">
                <a:latin typeface="Times New Roman"/>
                <a:cs typeface="Times New Roman"/>
              </a:rPr>
              <a:t> </a:t>
            </a:r>
            <a:r>
              <a:rPr sz="1500" spc="185" dirty="0">
                <a:latin typeface="Times New Roman"/>
                <a:cs typeface="Times New Roman"/>
              </a:rPr>
              <a:t>the  </a:t>
            </a:r>
            <a:r>
              <a:rPr sz="1500" spc="170" dirty="0">
                <a:latin typeface="Times New Roman"/>
                <a:cs typeface="Times New Roman"/>
              </a:rPr>
              <a:t>largest</a:t>
            </a:r>
            <a:r>
              <a:rPr sz="1500" spc="65" dirty="0">
                <a:latin typeface="Times New Roman"/>
                <a:cs typeface="Times New Roman"/>
              </a:rPr>
              <a:t> </a:t>
            </a:r>
            <a:r>
              <a:rPr sz="1500" spc="190" dirty="0">
                <a:latin typeface="Times New Roman"/>
                <a:cs typeface="Times New Roman"/>
              </a:rPr>
              <a:t>fresh</a:t>
            </a:r>
            <a:r>
              <a:rPr sz="1500" spc="55" dirty="0">
                <a:latin typeface="Times New Roman"/>
                <a:cs typeface="Times New Roman"/>
              </a:rPr>
              <a:t> </a:t>
            </a:r>
            <a:r>
              <a:rPr sz="1500" spc="210" dirty="0">
                <a:latin typeface="Times New Roman"/>
                <a:cs typeface="Times New Roman"/>
              </a:rPr>
              <a:t>water</a:t>
            </a:r>
            <a:r>
              <a:rPr sz="1500" spc="80" dirty="0">
                <a:latin typeface="Times New Roman"/>
                <a:cs typeface="Times New Roman"/>
              </a:rPr>
              <a:t> </a:t>
            </a:r>
            <a:r>
              <a:rPr sz="1500" spc="175" dirty="0">
                <a:latin typeface="Times New Roman"/>
                <a:cs typeface="Times New Roman"/>
              </a:rPr>
              <a:t>swamps</a:t>
            </a:r>
            <a:r>
              <a:rPr sz="1500" spc="75" dirty="0">
                <a:latin typeface="Times New Roman"/>
                <a:cs typeface="Times New Roman"/>
              </a:rPr>
              <a:t> </a:t>
            </a:r>
            <a:r>
              <a:rPr sz="1500" spc="50" dirty="0">
                <a:latin typeface="Times New Roman"/>
                <a:cs typeface="Times New Roman"/>
              </a:rPr>
              <a:t>in</a:t>
            </a:r>
            <a:r>
              <a:rPr sz="1500" spc="80" dirty="0">
                <a:latin typeface="Times New Roman"/>
                <a:cs typeface="Times New Roman"/>
              </a:rPr>
              <a:t> </a:t>
            </a:r>
            <a:r>
              <a:rPr sz="1500" spc="140" dirty="0">
                <a:latin typeface="Times New Roman"/>
                <a:cs typeface="Times New Roman"/>
              </a:rPr>
              <a:t>North</a:t>
            </a:r>
            <a:r>
              <a:rPr sz="1500" spc="50" dirty="0">
                <a:latin typeface="Times New Roman"/>
                <a:cs typeface="Times New Roman"/>
              </a:rPr>
              <a:t> </a:t>
            </a:r>
            <a:r>
              <a:rPr sz="1500" spc="140" dirty="0">
                <a:latin typeface="Times New Roman"/>
                <a:cs typeface="Times New Roman"/>
              </a:rPr>
              <a:t>America.</a:t>
            </a:r>
            <a:endParaRPr sz="1500">
              <a:latin typeface="Times New Roman"/>
              <a:cs typeface="Times New Roman"/>
            </a:endParaRPr>
          </a:p>
          <a:p>
            <a:pPr marL="184785" marR="692785" indent="-172085">
              <a:lnSpc>
                <a:spcPts val="1789"/>
              </a:lnSpc>
              <a:spcBef>
                <a:spcPts val="20"/>
              </a:spcBef>
              <a:buFont typeface="Arial"/>
              <a:buChar char="•"/>
              <a:tabLst>
                <a:tab pos="185420" algn="l"/>
                <a:tab pos="4907915" algn="l"/>
              </a:tabLst>
            </a:pPr>
            <a:r>
              <a:rPr sz="1500" spc="45" dirty="0">
                <a:latin typeface="Times New Roman"/>
                <a:cs typeface="Times New Roman"/>
              </a:rPr>
              <a:t>It</a:t>
            </a:r>
            <a:r>
              <a:rPr sz="1500" spc="110" dirty="0">
                <a:latin typeface="Times New Roman"/>
                <a:cs typeface="Times New Roman"/>
              </a:rPr>
              <a:t> </a:t>
            </a:r>
            <a:r>
              <a:rPr sz="1500" spc="190" dirty="0">
                <a:latin typeface="Times New Roman"/>
                <a:cs typeface="Times New Roman"/>
              </a:rPr>
              <a:t>covers</a:t>
            </a:r>
            <a:r>
              <a:rPr sz="1500" spc="95" dirty="0">
                <a:latin typeface="Times New Roman"/>
                <a:cs typeface="Times New Roman"/>
              </a:rPr>
              <a:t> </a:t>
            </a:r>
            <a:r>
              <a:rPr sz="1500" spc="114" dirty="0">
                <a:latin typeface="Times New Roman"/>
                <a:cs typeface="Times New Roman"/>
              </a:rPr>
              <a:t>roughly</a:t>
            </a:r>
            <a:r>
              <a:rPr sz="1500" u="sng" spc="114" dirty="0">
                <a:uFill>
                  <a:solidFill>
                    <a:srgbClr val="000000"/>
                  </a:solidFill>
                </a:uFill>
                <a:latin typeface="Times New Roman"/>
                <a:cs typeface="Times New Roman"/>
              </a:rPr>
              <a:t> 	</a:t>
            </a:r>
            <a:r>
              <a:rPr sz="1500" spc="135" dirty="0">
                <a:latin typeface="Times New Roman"/>
                <a:cs typeface="Times New Roman"/>
              </a:rPr>
              <a:t>of </a:t>
            </a:r>
            <a:r>
              <a:rPr sz="1500" spc="185" dirty="0">
                <a:latin typeface="Times New Roman"/>
                <a:cs typeface="Times New Roman"/>
              </a:rPr>
              <a:t>the  </a:t>
            </a:r>
            <a:r>
              <a:rPr sz="1500" spc="140" dirty="0">
                <a:latin typeface="Times New Roman"/>
                <a:cs typeface="Times New Roman"/>
              </a:rPr>
              <a:t>Coastal </a:t>
            </a:r>
            <a:r>
              <a:rPr sz="1500" spc="100" dirty="0">
                <a:latin typeface="Times New Roman"/>
                <a:cs typeface="Times New Roman"/>
              </a:rPr>
              <a:t>Plains</a:t>
            </a:r>
            <a:r>
              <a:rPr sz="1500" dirty="0">
                <a:latin typeface="Times New Roman"/>
                <a:cs typeface="Times New Roman"/>
              </a:rPr>
              <a:t> </a:t>
            </a:r>
            <a:r>
              <a:rPr sz="1500" spc="135" dirty="0">
                <a:latin typeface="Times New Roman"/>
                <a:cs typeface="Times New Roman"/>
              </a:rPr>
              <a:t>region.</a:t>
            </a:r>
            <a:endParaRPr sz="1500">
              <a:latin typeface="Times New Roman"/>
              <a:cs typeface="Times New Roman"/>
            </a:endParaRPr>
          </a:p>
          <a:p>
            <a:pPr marL="184785" indent="-172085">
              <a:lnSpc>
                <a:spcPts val="1739"/>
              </a:lnSpc>
              <a:buFont typeface="Arial"/>
              <a:buChar char="•"/>
              <a:tabLst>
                <a:tab pos="185420" algn="l"/>
              </a:tabLst>
            </a:pPr>
            <a:r>
              <a:rPr sz="1500" spc="100" dirty="0">
                <a:latin typeface="Times New Roman"/>
                <a:cs typeface="Times New Roman"/>
              </a:rPr>
              <a:t>Its</a:t>
            </a:r>
            <a:r>
              <a:rPr sz="1500" spc="80" dirty="0">
                <a:latin typeface="Times New Roman"/>
                <a:cs typeface="Times New Roman"/>
              </a:rPr>
              <a:t> </a:t>
            </a:r>
            <a:r>
              <a:rPr sz="1500" spc="170" dirty="0">
                <a:latin typeface="Times New Roman"/>
                <a:cs typeface="Times New Roman"/>
              </a:rPr>
              <a:t>name</a:t>
            </a:r>
            <a:r>
              <a:rPr sz="1500" spc="70" dirty="0">
                <a:latin typeface="Times New Roman"/>
                <a:cs typeface="Times New Roman"/>
              </a:rPr>
              <a:t> </a:t>
            </a:r>
            <a:r>
              <a:rPr sz="1500" spc="185" dirty="0">
                <a:latin typeface="Times New Roman"/>
                <a:cs typeface="Times New Roman"/>
              </a:rPr>
              <a:t>comes</a:t>
            </a:r>
            <a:r>
              <a:rPr sz="1500" spc="80" dirty="0">
                <a:latin typeface="Times New Roman"/>
                <a:cs typeface="Times New Roman"/>
              </a:rPr>
              <a:t> </a:t>
            </a:r>
            <a:r>
              <a:rPr sz="1500" spc="160" dirty="0">
                <a:latin typeface="Times New Roman"/>
                <a:cs typeface="Times New Roman"/>
              </a:rPr>
              <a:t>from</a:t>
            </a:r>
            <a:r>
              <a:rPr sz="1500" spc="75" dirty="0">
                <a:latin typeface="Times New Roman"/>
                <a:cs typeface="Times New Roman"/>
              </a:rPr>
              <a:t> </a:t>
            </a:r>
            <a:r>
              <a:rPr sz="1500" spc="200" dirty="0">
                <a:latin typeface="Times New Roman"/>
                <a:cs typeface="Times New Roman"/>
              </a:rPr>
              <a:t>a</a:t>
            </a:r>
            <a:r>
              <a:rPr sz="1500" spc="60" dirty="0">
                <a:latin typeface="Times New Roman"/>
                <a:cs typeface="Times New Roman"/>
              </a:rPr>
              <a:t> </a:t>
            </a:r>
            <a:r>
              <a:rPr sz="1500" spc="114" dirty="0">
                <a:latin typeface="Times New Roman"/>
                <a:cs typeface="Times New Roman"/>
              </a:rPr>
              <a:t>Seminole</a:t>
            </a:r>
            <a:r>
              <a:rPr sz="1500" spc="70" dirty="0">
                <a:latin typeface="Times New Roman"/>
                <a:cs typeface="Times New Roman"/>
              </a:rPr>
              <a:t> </a:t>
            </a:r>
            <a:r>
              <a:rPr sz="1500" spc="175" dirty="0">
                <a:latin typeface="Times New Roman"/>
                <a:cs typeface="Times New Roman"/>
              </a:rPr>
              <a:t>word</a:t>
            </a:r>
            <a:r>
              <a:rPr sz="1500" spc="75" dirty="0">
                <a:latin typeface="Times New Roman"/>
                <a:cs typeface="Times New Roman"/>
              </a:rPr>
              <a:t> </a:t>
            </a:r>
            <a:r>
              <a:rPr sz="1500" spc="125" dirty="0">
                <a:latin typeface="Times New Roman"/>
                <a:cs typeface="Times New Roman"/>
              </a:rPr>
              <a:t>meaning,</a:t>
            </a:r>
            <a:endParaRPr sz="1500">
              <a:latin typeface="Times New Roman"/>
              <a:cs typeface="Times New Roman"/>
            </a:endParaRPr>
          </a:p>
          <a:p>
            <a:pPr marL="184785">
              <a:lnSpc>
                <a:spcPts val="1795"/>
              </a:lnSpc>
              <a:spcBef>
                <a:spcPts val="10"/>
              </a:spcBef>
              <a:tabLst>
                <a:tab pos="3200400" algn="l"/>
              </a:tabLst>
            </a:pPr>
            <a:r>
              <a:rPr sz="1500" spc="60" dirty="0">
                <a:latin typeface="Times New Roman"/>
                <a:cs typeface="Times New Roman"/>
              </a:rPr>
              <a:t>“</a:t>
            </a:r>
            <a:r>
              <a:rPr sz="1500" u="sng" spc="60" dirty="0">
                <a:uFill>
                  <a:solidFill>
                    <a:srgbClr val="000000"/>
                  </a:solidFill>
                </a:uFill>
                <a:latin typeface="Times New Roman"/>
                <a:cs typeface="Times New Roman"/>
              </a:rPr>
              <a:t> 	</a:t>
            </a:r>
            <a:r>
              <a:rPr sz="1500" dirty="0">
                <a:latin typeface="Tahoma"/>
                <a:cs typeface="Tahoma"/>
              </a:rPr>
              <a:t>_</a:t>
            </a:r>
            <a:r>
              <a:rPr sz="1500" spc="90" dirty="0">
                <a:latin typeface="Tahoma"/>
                <a:cs typeface="Tahoma"/>
              </a:rPr>
              <a:t> </a:t>
            </a:r>
            <a:r>
              <a:rPr sz="1500" spc="80" dirty="0">
                <a:latin typeface="Times New Roman"/>
                <a:cs typeface="Times New Roman"/>
              </a:rPr>
              <a:t>”.</a:t>
            </a:r>
            <a:endParaRPr sz="1500">
              <a:latin typeface="Times New Roman"/>
              <a:cs typeface="Times New Roman"/>
            </a:endParaRPr>
          </a:p>
          <a:p>
            <a:pPr marL="184785" indent="-172085">
              <a:lnSpc>
                <a:spcPts val="1795"/>
              </a:lnSpc>
              <a:buFont typeface="Arial"/>
              <a:buChar char="•"/>
              <a:tabLst>
                <a:tab pos="185420" algn="l"/>
              </a:tabLst>
            </a:pPr>
            <a:r>
              <a:rPr sz="1500" spc="180" dirty="0">
                <a:latin typeface="Times New Roman"/>
                <a:cs typeface="Times New Roman"/>
              </a:rPr>
              <a:t>Water </a:t>
            </a:r>
            <a:r>
              <a:rPr sz="1500" spc="50" dirty="0">
                <a:latin typeface="Times New Roman"/>
                <a:cs typeface="Times New Roman"/>
              </a:rPr>
              <a:t>in </a:t>
            </a:r>
            <a:r>
              <a:rPr sz="1500" spc="185" dirty="0">
                <a:latin typeface="Times New Roman"/>
                <a:cs typeface="Times New Roman"/>
              </a:rPr>
              <a:t>the </a:t>
            </a:r>
            <a:r>
              <a:rPr sz="1500" spc="165" dirty="0">
                <a:latin typeface="Times New Roman"/>
                <a:cs typeface="Times New Roman"/>
              </a:rPr>
              <a:t>swamp </a:t>
            </a:r>
            <a:r>
              <a:rPr sz="1500" spc="195" dirty="0">
                <a:latin typeface="Times New Roman"/>
                <a:cs typeface="Times New Roman"/>
              </a:rPr>
              <a:t>averages</a:t>
            </a:r>
            <a:r>
              <a:rPr sz="1500" spc="-220" dirty="0">
                <a:latin typeface="Times New Roman"/>
                <a:cs typeface="Times New Roman"/>
              </a:rPr>
              <a:t> </a:t>
            </a:r>
            <a:r>
              <a:rPr sz="1500" spc="190" dirty="0">
                <a:latin typeface="Times New Roman"/>
                <a:cs typeface="Times New Roman"/>
              </a:rPr>
              <a:t>between</a:t>
            </a:r>
            <a:endParaRPr sz="1500">
              <a:latin typeface="Times New Roman"/>
              <a:cs typeface="Times New Roman"/>
            </a:endParaRPr>
          </a:p>
          <a:p>
            <a:pPr marL="184785" marR="5080">
              <a:lnSpc>
                <a:spcPts val="1789"/>
              </a:lnSpc>
              <a:spcBef>
                <a:spcPts val="80"/>
              </a:spcBef>
              <a:tabLst>
                <a:tab pos="3266440" algn="l"/>
              </a:tabLst>
            </a:pPr>
            <a:r>
              <a:rPr sz="1500" u="sng" spc="75" dirty="0">
                <a:uFill>
                  <a:solidFill>
                    <a:srgbClr val="000000"/>
                  </a:solidFill>
                </a:uFill>
                <a:latin typeface="Times New Roman"/>
                <a:cs typeface="Times New Roman"/>
              </a:rPr>
              <a:t> 	</a:t>
            </a:r>
            <a:r>
              <a:rPr sz="1500" spc="95" dirty="0">
                <a:latin typeface="Times New Roman"/>
                <a:cs typeface="Times New Roman"/>
              </a:rPr>
              <a:t>, </a:t>
            </a:r>
            <a:r>
              <a:rPr sz="1500" spc="155" dirty="0">
                <a:latin typeface="Times New Roman"/>
                <a:cs typeface="Times New Roman"/>
              </a:rPr>
              <a:t>and </a:t>
            </a:r>
            <a:r>
              <a:rPr sz="1500" spc="204" dirty="0">
                <a:latin typeface="Times New Roman"/>
                <a:cs typeface="Times New Roman"/>
              </a:rPr>
              <a:t>there </a:t>
            </a:r>
            <a:r>
              <a:rPr sz="1500" spc="95" dirty="0">
                <a:latin typeface="Times New Roman"/>
                <a:cs typeface="Times New Roman"/>
              </a:rPr>
              <a:t>is </a:t>
            </a:r>
            <a:r>
              <a:rPr sz="1500" spc="145" dirty="0">
                <a:latin typeface="Times New Roman"/>
                <a:cs typeface="Times New Roman"/>
              </a:rPr>
              <a:t>unstable,</a:t>
            </a:r>
            <a:r>
              <a:rPr sz="1500" spc="-215" dirty="0">
                <a:latin typeface="Times New Roman"/>
                <a:cs typeface="Times New Roman"/>
              </a:rPr>
              <a:t> </a:t>
            </a:r>
            <a:r>
              <a:rPr sz="1500" spc="165" dirty="0">
                <a:latin typeface="Times New Roman"/>
                <a:cs typeface="Times New Roman"/>
              </a:rPr>
              <a:t>marshy  </a:t>
            </a:r>
            <a:r>
              <a:rPr sz="1500" spc="155" dirty="0">
                <a:latin typeface="Times New Roman"/>
                <a:cs typeface="Times New Roman"/>
              </a:rPr>
              <a:t>ground </a:t>
            </a:r>
            <a:r>
              <a:rPr sz="1500" spc="180" dirty="0">
                <a:latin typeface="Times New Roman"/>
                <a:cs typeface="Times New Roman"/>
              </a:rPr>
              <a:t>beneath</a:t>
            </a:r>
            <a:r>
              <a:rPr sz="1500" spc="-25" dirty="0">
                <a:latin typeface="Times New Roman"/>
                <a:cs typeface="Times New Roman"/>
              </a:rPr>
              <a:t> </a:t>
            </a:r>
            <a:r>
              <a:rPr sz="1500" spc="95" dirty="0">
                <a:latin typeface="Times New Roman"/>
                <a:cs typeface="Times New Roman"/>
              </a:rPr>
              <a:t>it.</a:t>
            </a:r>
            <a:endParaRPr sz="1500">
              <a:latin typeface="Times New Roman"/>
              <a:cs typeface="Times New Roman"/>
            </a:endParaRPr>
          </a:p>
          <a:p>
            <a:pPr marL="184785" indent="-172085">
              <a:lnSpc>
                <a:spcPts val="1739"/>
              </a:lnSpc>
              <a:buFont typeface="Arial"/>
              <a:buChar char="•"/>
              <a:tabLst>
                <a:tab pos="185420" algn="l"/>
              </a:tabLst>
            </a:pPr>
            <a:r>
              <a:rPr sz="1500" spc="155" dirty="0">
                <a:latin typeface="Times New Roman"/>
                <a:cs typeface="Times New Roman"/>
              </a:rPr>
              <a:t>The Okefenokee </a:t>
            </a:r>
            <a:r>
              <a:rPr sz="1500" spc="150" dirty="0">
                <a:latin typeface="Times New Roman"/>
                <a:cs typeface="Times New Roman"/>
              </a:rPr>
              <a:t>Swamp </a:t>
            </a:r>
            <a:r>
              <a:rPr sz="1500" spc="95" dirty="0">
                <a:latin typeface="Times New Roman"/>
                <a:cs typeface="Times New Roman"/>
              </a:rPr>
              <a:t>is </a:t>
            </a:r>
            <a:r>
              <a:rPr sz="1500" spc="155" dirty="0">
                <a:latin typeface="Times New Roman"/>
                <a:cs typeface="Times New Roman"/>
              </a:rPr>
              <a:t>home</a:t>
            </a:r>
            <a:r>
              <a:rPr sz="1500" spc="-180" dirty="0">
                <a:latin typeface="Times New Roman"/>
                <a:cs typeface="Times New Roman"/>
              </a:rPr>
              <a:t> </a:t>
            </a:r>
            <a:r>
              <a:rPr sz="1500" spc="170" dirty="0">
                <a:latin typeface="Times New Roman"/>
                <a:cs typeface="Times New Roman"/>
              </a:rPr>
              <a:t>to</a:t>
            </a:r>
            <a:endParaRPr sz="1500">
              <a:latin typeface="Times New Roman"/>
              <a:cs typeface="Times New Roman"/>
            </a:endParaRPr>
          </a:p>
          <a:p>
            <a:pPr marL="184785">
              <a:lnSpc>
                <a:spcPct val="100000"/>
              </a:lnSpc>
              <a:spcBef>
                <a:spcPts val="10"/>
              </a:spcBef>
              <a:tabLst>
                <a:tab pos="3266440" algn="l"/>
              </a:tabLst>
            </a:pPr>
            <a:r>
              <a:rPr sz="1500" u="sng" spc="75" dirty="0">
                <a:uFill>
                  <a:solidFill>
                    <a:srgbClr val="000000"/>
                  </a:solidFill>
                </a:uFill>
                <a:latin typeface="Times New Roman"/>
                <a:cs typeface="Times New Roman"/>
              </a:rPr>
              <a:t> 	</a:t>
            </a:r>
            <a:r>
              <a:rPr sz="1500" spc="135" dirty="0">
                <a:latin typeface="Times New Roman"/>
                <a:cs typeface="Times New Roman"/>
              </a:rPr>
              <a:t>of plants </a:t>
            </a:r>
            <a:r>
              <a:rPr sz="1500" spc="155" dirty="0">
                <a:latin typeface="Times New Roman"/>
                <a:cs typeface="Times New Roman"/>
              </a:rPr>
              <a:t>and</a:t>
            </a:r>
            <a:r>
              <a:rPr sz="1500" spc="-55" dirty="0">
                <a:latin typeface="Times New Roman"/>
                <a:cs typeface="Times New Roman"/>
              </a:rPr>
              <a:t> </a:t>
            </a:r>
            <a:r>
              <a:rPr sz="1500" spc="110" dirty="0">
                <a:latin typeface="Times New Roman"/>
                <a:cs typeface="Times New Roman"/>
              </a:rPr>
              <a:t>animals.</a:t>
            </a:r>
            <a:endParaRPr sz="1500">
              <a:latin typeface="Times New Roman"/>
              <a:cs typeface="Times New Roman"/>
            </a:endParaRPr>
          </a:p>
          <a:p>
            <a:pPr marL="184785" marR="532765" indent="-172085">
              <a:lnSpc>
                <a:spcPts val="1789"/>
              </a:lnSpc>
              <a:spcBef>
                <a:spcPts val="70"/>
              </a:spcBef>
              <a:buFont typeface="Arial"/>
              <a:buChar char="•"/>
              <a:tabLst>
                <a:tab pos="185420" algn="l"/>
                <a:tab pos="4012565" algn="l"/>
              </a:tabLst>
            </a:pPr>
            <a:r>
              <a:rPr sz="1500" dirty="0">
                <a:latin typeface="Times New Roman"/>
                <a:cs typeface="Times New Roman"/>
              </a:rPr>
              <a:t>In</a:t>
            </a:r>
            <a:r>
              <a:rPr sz="1500" spc="125" dirty="0">
                <a:latin typeface="Times New Roman"/>
                <a:cs typeface="Times New Roman"/>
              </a:rPr>
              <a:t> </a:t>
            </a:r>
            <a:r>
              <a:rPr sz="1500" spc="65" dirty="0">
                <a:latin typeface="Times New Roman"/>
                <a:cs typeface="Times New Roman"/>
              </a:rPr>
              <a:t>1937,</a:t>
            </a:r>
            <a:r>
              <a:rPr sz="1500" u="sng" spc="65" dirty="0">
                <a:uFill>
                  <a:solidFill>
                    <a:srgbClr val="000000"/>
                  </a:solidFill>
                </a:uFill>
                <a:latin typeface="Times New Roman"/>
                <a:cs typeface="Times New Roman"/>
              </a:rPr>
              <a:t> 	</a:t>
            </a:r>
            <a:r>
              <a:rPr sz="1500" spc="210" dirty="0">
                <a:latin typeface="Times New Roman"/>
                <a:cs typeface="Times New Roman"/>
              </a:rPr>
              <a:t>created </a:t>
            </a:r>
            <a:r>
              <a:rPr sz="1500" spc="185" dirty="0">
                <a:latin typeface="Times New Roman"/>
                <a:cs typeface="Times New Roman"/>
              </a:rPr>
              <a:t>the  </a:t>
            </a:r>
            <a:r>
              <a:rPr sz="1500" spc="155" dirty="0">
                <a:latin typeface="Times New Roman"/>
                <a:cs typeface="Times New Roman"/>
              </a:rPr>
              <a:t>Okefenokee </a:t>
            </a:r>
            <a:r>
              <a:rPr sz="1500" spc="95" dirty="0">
                <a:latin typeface="Times New Roman"/>
                <a:cs typeface="Times New Roman"/>
              </a:rPr>
              <a:t>National </a:t>
            </a:r>
            <a:r>
              <a:rPr sz="1500" spc="50" dirty="0">
                <a:latin typeface="Times New Roman"/>
                <a:cs typeface="Times New Roman"/>
              </a:rPr>
              <a:t>Wildlife </a:t>
            </a:r>
            <a:r>
              <a:rPr sz="1500" spc="140" dirty="0">
                <a:latin typeface="Times New Roman"/>
                <a:cs typeface="Times New Roman"/>
              </a:rPr>
              <a:t>Refuge, </a:t>
            </a:r>
            <a:r>
              <a:rPr sz="1500" spc="175" dirty="0">
                <a:latin typeface="Times New Roman"/>
                <a:cs typeface="Times New Roman"/>
              </a:rPr>
              <a:t>so </a:t>
            </a:r>
            <a:r>
              <a:rPr sz="1500" spc="185" dirty="0">
                <a:latin typeface="Times New Roman"/>
                <a:cs typeface="Times New Roman"/>
              </a:rPr>
              <a:t>the</a:t>
            </a:r>
            <a:r>
              <a:rPr sz="1500" spc="-220" dirty="0">
                <a:latin typeface="Times New Roman"/>
                <a:cs typeface="Times New Roman"/>
              </a:rPr>
              <a:t> </a:t>
            </a:r>
            <a:r>
              <a:rPr sz="1500" spc="165" dirty="0">
                <a:latin typeface="Times New Roman"/>
                <a:cs typeface="Times New Roman"/>
              </a:rPr>
              <a:t>swamp </a:t>
            </a:r>
            <a:r>
              <a:rPr sz="1500" spc="95" dirty="0">
                <a:latin typeface="Times New Roman"/>
                <a:cs typeface="Times New Roman"/>
              </a:rPr>
              <a:t>is </a:t>
            </a:r>
            <a:r>
              <a:rPr sz="1500" spc="145" dirty="0">
                <a:latin typeface="Times New Roman"/>
                <a:cs typeface="Times New Roman"/>
              </a:rPr>
              <a:t>now</a:t>
            </a:r>
            <a:endParaRPr sz="1500">
              <a:latin typeface="Times New Roman"/>
              <a:cs typeface="Times New Roman"/>
            </a:endParaRPr>
          </a:p>
          <a:p>
            <a:pPr marL="184785">
              <a:lnSpc>
                <a:spcPts val="1750"/>
              </a:lnSpc>
              <a:tabLst>
                <a:tab pos="3266440" algn="l"/>
              </a:tabLst>
            </a:pPr>
            <a:r>
              <a:rPr sz="1500" u="sng" spc="75" dirty="0">
                <a:uFill>
                  <a:solidFill>
                    <a:srgbClr val="000000"/>
                  </a:solidFill>
                </a:uFill>
                <a:latin typeface="Times New Roman"/>
                <a:cs typeface="Times New Roman"/>
              </a:rPr>
              <a:t> 	</a:t>
            </a:r>
            <a:r>
              <a:rPr sz="1500" spc="110" dirty="0">
                <a:latin typeface="Times New Roman"/>
                <a:cs typeface="Times New Roman"/>
              </a:rPr>
              <a:t>.</a:t>
            </a:r>
            <a:endParaRPr sz="1500">
              <a:latin typeface="Times New Roman"/>
              <a:cs typeface="Times New Roman"/>
            </a:endParaRPr>
          </a:p>
        </p:txBody>
      </p:sp>
      <p:sp>
        <p:nvSpPr>
          <p:cNvPr id="10" name="object 10"/>
          <p:cNvSpPr/>
          <p:nvPr/>
        </p:nvSpPr>
        <p:spPr>
          <a:xfrm>
            <a:off x="124205" y="185165"/>
            <a:ext cx="6583680" cy="11729085"/>
          </a:xfrm>
          <a:custGeom>
            <a:avLst/>
            <a:gdLst/>
            <a:ahLst/>
            <a:cxnLst/>
            <a:rect l="l" t="t" r="r" b="b"/>
            <a:pathLst>
              <a:path w="6583680" h="11729085">
                <a:moveTo>
                  <a:pt x="6583680" y="11728704"/>
                </a:moveTo>
                <a:lnTo>
                  <a:pt x="6583680" y="0"/>
                </a:lnTo>
                <a:lnTo>
                  <a:pt x="0" y="0"/>
                </a:lnTo>
                <a:lnTo>
                  <a:pt x="0" y="11728704"/>
                </a:lnTo>
                <a:lnTo>
                  <a:pt x="6583680" y="11728704"/>
                </a:lnTo>
                <a:close/>
              </a:path>
            </a:pathLst>
          </a:custGeom>
          <a:ln w="38099">
            <a:solidFill>
              <a:srgbClr val="000000"/>
            </a:solidFill>
          </a:ln>
        </p:spPr>
        <p:txBody>
          <a:bodyPr wrap="square" lIns="0" tIns="0" rIns="0" bIns="0" rtlCol="0"/>
          <a:lstStyle/>
          <a:p>
            <a:endParaRPr/>
          </a:p>
        </p:txBody>
      </p:sp>
      <p:sp>
        <p:nvSpPr>
          <p:cNvPr id="11" name="object 11"/>
          <p:cNvSpPr txBox="1"/>
          <p:nvPr/>
        </p:nvSpPr>
        <p:spPr>
          <a:xfrm>
            <a:off x="78739" y="11949451"/>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8" cy="68579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191999" y="0"/>
            <a:ext cx="0" cy="6858000"/>
          </a:xfrm>
          <a:custGeom>
            <a:avLst/>
            <a:gdLst/>
            <a:ahLst/>
            <a:cxnLst/>
            <a:rect l="l" t="t" r="r" b="b"/>
            <a:pathLst>
              <a:path h="6858000">
                <a:moveTo>
                  <a:pt x="0" y="6857998"/>
                </a:moveTo>
                <a:lnTo>
                  <a:pt x="0" y="0"/>
                </a:lnTo>
              </a:path>
            </a:pathLst>
          </a:custGeom>
          <a:ln w="12192">
            <a:solidFill>
              <a:srgbClr val="000000"/>
            </a:solidFill>
          </a:ln>
        </p:spPr>
        <p:txBody>
          <a:bodyPr wrap="square" lIns="0" tIns="0" rIns="0" bIns="0" rtlCol="0"/>
          <a:lstStyle/>
          <a:p>
            <a:endParaRPr/>
          </a:p>
        </p:txBody>
      </p:sp>
      <p:sp>
        <p:nvSpPr>
          <p:cNvPr id="4" name="object 4"/>
          <p:cNvSpPr/>
          <p:nvPr/>
        </p:nvSpPr>
        <p:spPr>
          <a:xfrm>
            <a:off x="579119" y="0"/>
            <a:ext cx="11050524" cy="68579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lnTo>
                  <a:pt x="10668000" y="6841996"/>
                </a:lnTo>
                <a:close/>
              </a:path>
            </a:pathLst>
          </a:custGeom>
          <a:solidFill>
            <a:srgbClr val="63ACA6"/>
          </a:solidFill>
        </p:spPr>
        <p:txBody>
          <a:bodyPr wrap="square" lIns="0" tIns="0" rIns="0" bIns="0" rtlCol="0"/>
          <a:lstStyle/>
          <a:p>
            <a:endParaRPr/>
          </a:p>
        </p:txBody>
      </p:sp>
      <p:sp>
        <p:nvSpPr>
          <p:cNvPr id="6" name="object 6"/>
          <p:cNvSpPr/>
          <p:nvPr/>
        </p:nvSpPr>
        <p:spPr>
          <a:xfrm>
            <a:off x="770381" y="16000"/>
            <a:ext cx="10668000" cy="6842125"/>
          </a:xfrm>
          <a:custGeom>
            <a:avLst/>
            <a:gdLst/>
            <a:ahLst/>
            <a:cxnLst/>
            <a:rect l="l" t="t" r="r" b="b"/>
            <a:pathLst>
              <a:path w="10668000" h="6842125">
                <a:moveTo>
                  <a:pt x="10668000" y="6841996"/>
                </a:moveTo>
                <a:lnTo>
                  <a:pt x="10668000" y="0"/>
                </a:lnTo>
                <a:lnTo>
                  <a:pt x="0" y="0"/>
                </a:lnTo>
                <a:lnTo>
                  <a:pt x="0" y="6841996"/>
                </a:lnTo>
              </a:path>
            </a:pathLst>
          </a:custGeom>
          <a:ln w="38100">
            <a:solidFill>
              <a:srgbClr val="000000"/>
            </a:solidFill>
          </a:ln>
        </p:spPr>
        <p:txBody>
          <a:bodyPr wrap="square" lIns="0" tIns="0" rIns="0" bIns="0" rtlCol="0"/>
          <a:lstStyle/>
          <a:p>
            <a:endParaRPr/>
          </a:p>
        </p:txBody>
      </p:sp>
      <p:sp>
        <p:nvSpPr>
          <p:cNvPr id="7" name="object 7"/>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lnTo>
                  <a:pt x="10203180" y="6814563"/>
                </a:lnTo>
                <a:close/>
              </a:path>
            </a:pathLst>
          </a:custGeom>
          <a:solidFill>
            <a:srgbClr val="CCF3EF"/>
          </a:solidFill>
        </p:spPr>
        <p:txBody>
          <a:bodyPr wrap="square" lIns="0" tIns="0" rIns="0" bIns="0" rtlCol="0"/>
          <a:lstStyle/>
          <a:p>
            <a:endParaRPr/>
          </a:p>
        </p:txBody>
      </p:sp>
      <p:sp>
        <p:nvSpPr>
          <p:cNvPr id="8" name="object 8"/>
          <p:cNvSpPr/>
          <p:nvPr/>
        </p:nvSpPr>
        <p:spPr>
          <a:xfrm>
            <a:off x="1003553" y="43434"/>
            <a:ext cx="10203180" cy="6814820"/>
          </a:xfrm>
          <a:custGeom>
            <a:avLst/>
            <a:gdLst/>
            <a:ahLst/>
            <a:cxnLst/>
            <a:rect l="l" t="t" r="r" b="b"/>
            <a:pathLst>
              <a:path w="10203180" h="6814820">
                <a:moveTo>
                  <a:pt x="10203180" y="6814563"/>
                </a:moveTo>
                <a:lnTo>
                  <a:pt x="10203180" y="0"/>
                </a:lnTo>
                <a:lnTo>
                  <a:pt x="0" y="0"/>
                </a:lnTo>
                <a:lnTo>
                  <a:pt x="0" y="6814563"/>
                </a:lnTo>
              </a:path>
            </a:pathLst>
          </a:custGeom>
          <a:ln w="28955">
            <a:solidFill>
              <a:srgbClr val="000000"/>
            </a:solidFill>
          </a:ln>
        </p:spPr>
        <p:txBody>
          <a:bodyPr wrap="square" lIns="0" tIns="0" rIns="0" bIns="0" rtlCol="0"/>
          <a:lstStyle/>
          <a:p>
            <a:endParaRPr/>
          </a:p>
        </p:txBody>
      </p:sp>
      <p:sp>
        <p:nvSpPr>
          <p:cNvPr id="9" name="object 9"/>
          <p:cNvSpPr txBox="1"/>
          <p:nvPr/>
        </p:nvSpPr>
        <p:spPr>
          <a:xfrm>
            <a:off x="1077264" y="1658874"/>
            <a:ext cx="9133205" cy="3928110"/>
          </a:xfrm>
          <a:prstGeom prst="rect">
            <a:avLst/>
          </a:prstGeom>
        </p:spPr>
        <p:txBody>
          <a:bodyPr vert="horz" wrap="square" lIns="0" tIns="13335" rIns="0" bIns="0" rtlCol="0">
            <a:spAutoFit/>
          </a:bodyPr>
          <a:lstStyle/>
          <a:p>
            <a:pPr marL="469265" marR="197485" indent="-456565">
              <a:lnSpc>
                <a:spcPct val="100000"/>
              </a:lnSpc>
              <a:spcBef>
                <a:spcPts val="105"/>
              </a:spcBef>
              <a:buFont typeface="Arial"/>
              <a:buChar char="•"/>
              <a:tabLst>
                <a:tab pos="469265" algn="l"/>
                <a:tab pos="469900" algn="l"/>
              </a:tabLst>
            </a:pPr>
            <a:r>
              <a:rPr sz="3200" spc="275" dirty="0">
                <a:latin typeface="Times New Roman"/>
                <a:cs typeface="Times New Roman"/>
              </a:rPr>
              <a:t>Today,</a:t>
            </a:r>
            <a:r>
              <a:rPr sz="3200" spc="150" dirty="0">
                <a:latin typeface="Times New Roman"/>
                <a:cs typeface="Times New Roman"/>
              </a:rPr>
              <a:t> </a:t>
            </a:r>
            <a:r>
              <a:rPr sz="3200" spc="380" dirty="0">
                <a:latin typeface="Times New Roman"/>
                <a:cs typeface="Times New Roman"/>
              </a:rPr>
              <a:t>some</a:t>
            </a:r>
            <a:r>
              <a:rPr sz="3200" spc="135" dirty="0">
                <a:latin typeface="Times New Roman"/>
                <a:cs typeface="Times New Roman"/>
              </a:rPr>
              <a:t> </a:t>
            </a:r>
            <a:r>
              <a:rPr sz="3200" spc="300" dirty="0">
                <a:latin typeface="Times New Roman"/>
                <a:cs typeface="Times New Roman"/>
              </a:rPr>
              <a:t>of</a:t>
            </a:r>
            <a:r>
              <a:rPr sz="3200" spc="165" dirty="0">
                <a:latin typeface="Times New Roman"/>
                <a:cs typeface="Times New Roman"/>
              </a:rPr>
              <a:t> </a:t>
            </a:r>
            <a:r>
              <a:rPr sz="3200" spc="400" dirty="0">
                <a:latin typeface="Times New Roman"/>
                <a:cs typeface="Times New Roman"/>
              </a:rPr>
              <a:t>the</a:t>
            </a:r>
            <a:r>
              <a:rPr sz="3200" spc="150" dirty="0">
                <a:latin typeface="Times New Roman"/>
                <a:cs typeface="Times New Roman"/>
              </a:rPr>
              <a:t> </a:t>
            </a:r>
            <a:r>
              <a:rPr sz="3200" spc="245" dirty="0">
                <a:latin typeface="Times New Roman"/>
                <a:cs typeface="Times New Roman"/>
              </a:rPr>
              <a:t>islands,</a:t>
            </a:r>
            <a:r>
              <a:rPr sz="3200" spc="160" dirty="0">
                <a:latin typeface="Times New Roman"/>
                <a:cs typeface="Times New Roman"/>
              </a:rPr>
              <a:t> </a:t>
            </a:r>
            <a:r>
              <a:rPr sz="3200" spc="140" dirty="0">
                <a:latin typeface="Times New Roman"/>
                <a:cs typeface="Times New Roman"/>
              </a:rPr>
              <a:t>like</a:t>
            </a:r>
            <a:r>
              <a:rPr sz="3200" spc="165" dirty="0">
                <a:latin typeface="Times New Roman"/>
                <a:cs typeface="Times New Roman"/>
              </a:rPr>
              <a:t> </a:t>
            </a:r>
            <a:r>
              <a:rPr sz="3200" spc="360" dirty="0">
                <a:latin typeface="Times New Roman"/>
                <a:cs typeface="Times New Roman"/>
              </a:rPr>
              <a:t>St</a:t>
            </a:r>
            <a:r>
              <a:rPr sz="3200" spc="160" dirty="0">
                <a:latin typeface="Times New Roman"/>
                <a:cs typeface="Times New Roman"/>
              </a:rPr>
              <a:t> </a:t>
            </a:r>
            <a:r>
              <a:rPr sz="3200" spc="245" dirty="0">
                <a:latin typeface="Times New Roman"/>
                <a:cs typeface="Times New Roman"/>
              </a:rPr>
              <a:t>Simons,  </a:t>
            </a:r>
            <a:r>
              <a:rPr sz="3200" spc="325" dirty="0">
                <a:latin typeface="Times New Roman"/>
                <a:cs typeface="Times New Roman"/>
              </a:rPr>
              <a:t>Tybee, </a:t>
            </a:r>
            <a:r>
              <a:rPr sz="3200" spc="335" dirty="0">
                <a:latin typeface="Times New Roman"/>
                <a:cs typeface="Times New Roman"/>
              </a:rPr>
              <a:t>and </a:t>
            </a:r>
            <a:r>
              <a:rPr sz="3200" spc="185" dirty="0">
                <a:latin typeface="Times New Roman"/>
                <a:cs typeface="Times New Roman"/>
              </a:rPr>
              <a:t>Jekyll, </a:t>
            </a:r>
            <a:r>
              <a:rPr sz="3200" spc="480" dirty="0">
                <a:latin typeface="Times New Roman"/>
                <a:cs typeface="Times New Roman"/>
              </a:rPr>
              <a:t>are </a:t>
            </a:r>
            <a:r>
              <a:rPr sz="3200" spc="280" dirty="0">
                <a:latin typeface="Times New Roman"/>
                <a:cs typeface="Times New Roman"/>
              </a:rPr>
              <a:t>popular </a:t>
            </a:r>
            <a:r>
              <a:rPr sz="3200" spc="310" dirty="0">
                <a:latin typeface="Times New Roman"/>
                <a:cs typeface="Times New Roman"/>
              </a:rPr>
              <a:t>vacation  destinations </a:t>
            </a:r>
            <a:r>
              <a:rPr sz="3200" spc="375" dirty="0">
                <a:latin typeface="Times New Roman"/>
                <a:cs typeface="Times New Roman"/>
              </a:rPr>
              <a:t>for</a:t>
            </a:r>
            <a:r>
              <a:rPr sz="3200" spc="-15" dirty="0">
                <a:latin typeface="Times New Roman"/>
                <a:cs typeface="Times New Roman"/>
              </a:rPr>
              <a:t> </a:t>
            </a:r>
            <a:r>
              <a:rPr sz="3200" spc="345" dirty="0">
                <a:latin typeface="Times New Roman"/>
                <a:cs typeface="Times New Roman"/>
              </a:rPr>
              <a:t>tourists.</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469265" marR="5080" indent="-456565">
              <a:lnSpc>
                <a:spcPct val="100000"/>
              </a:lnSpc>
              <a:buFont typeface="Arial"/>
              <a:buChar char="•"/>
              <a:tabLst>
                <a:tab pos="469265" algn="l"/>
                <a:tab pos="469900" algn="l"/>
              </a:tabLst>
            </a:pPr>
            <a:r>
              <a:rPr sz="3200" spc="375" dirty="0">
                <a:latin typeface="Times New Roman"/>
                <a:cs typeface="Times New Roman"/>
              </a:rPr>
              <a:t>Other</a:t>
            </a:r>
            <a:r>
              <a:rPr sz="3200" spc="160" dirty="0">
                <a:latin typeface="Times New Roman"/>
                <a:cs typeface="Times New Roman"/>
              </a:rPr>
              <a:t> </a:t>
            </a:r>
            <a:r>
              <a:rPr sz="3200" spc="395" dirty="0">
                <a:latin typeface="Times New Roman"/>
                <a:cs typeface="Times New Roman"/>
              </a:rPr>
              <a:t>barrier</a:t>
            </a:r>
            <a:r>
              <a:rPr sz="3200" spc="180" dirty="0">
                <a:latin typeface="Times New Roman"/>
                <a:cs typeface="Times New Roman"/>
              </a:rPr>
              <a:t> </a:t>
            </a:r>
            <a:r>
              <a:rPr sz="3200" spc="250" dirty="0">
                <a:latin typeface="Times New Roman"/>
                <a:cs typeface="Times New Roman"/>
              </a:rPr>
              <a:t>islands</a:t>
            </a:r>
            <a:r>
              <a:rPr sz="3200" spc="165" dirty="0">
                <a:latin typeface="Times New Roman"/>
                <a:cs typeface="Times New Roman"/>
              </a:rPr>
              <a:t> </a:t>
            </a:r>
            <a:r>
              <a:rPr sz="3200" spc="475" dirty="0">
                <a:latin typeface="Times New Roman"/>
                <a:cs typeface="Times New Roman"/>
              </a:rPr>
              <a:t>are</a:t>
            </a:r>
            <a:r>
              <a:rPr sz="3200" spc="170" dirty="0">
                <a:latin typeface="Times New Roman"/>
                <a:cs typeface="Times New Roman"/>
              </a:rPr>
              <a:t> </a:t>
            </a:r>
            <a:r>
              <a:rPr sz="3200" spc="415" dirty="0">
                <a:latin typeface="Times New Roman"/>
                <a:cs typeface="Times New Roman"/>
              </a:rPr>
              <a:t>protected</a:t>
            </a:r>
            <a:r>
              <a:rPr sz="3200" spc="140" dirty="0">
                <a:latin typeface="Times New Roman"/>
                <a:cs typeface="Times New Roman"/>
              </a:rPr>
              <a:t> </a:t>
            </a:r>
            <a:r>
              <a:rPr sz="3200" spc="145" dirty="0">
                <a:latin typeface="Times New Roman"/>
                <a:cs typeface="Times New Roman"/>
              </a:rPr>
              <a:t>wildlife  </a:t>
            </a:r>
            <a:r>
              <a:rPr sz="3200" spc="455" dirty="0">
                <a:latin typeface="Times New Roman"/>
                <a:cs typeface="Times New Roman"/>
              </a:rPr>
              <a:t>reserves </a:t>
            </a:r>
            <a:r>
              <a:rPr sz="3200" spc="335" dirty="0">
                <a:latin typeface="Times New Roman"/>
                <a:cs typeface="Times New Roman"/>
              </a:rPr>
              <a:t>and </a:t>
            </a:r>
            <a:r>
              <a:rPr sz="3200" spc="320" dirty="0">
                <a:latin typeface="Times New Roman"/>
                <a:cs typeface="Times New Roman"/>
              </a:rPr>
              <a:t>wilderness </a:t>
            </a:r>
            <a:r>
              <a:rPr sz="3200" spc="365" dirty="0">
                <a:latin typeface="Times New Roman"/>
                <a:cs typeface="Times New Roman"/>
              </a:rPr>
              <a:t>sanctuaries, </a:t>
            </a:r>
            <a:r>
              <a:rPr sz="3200" spc="330" dirty="0">
                <a:latin typeface="Times New Roman"/>
                <a:cs typeface="Times New Roman"/>
              </a:rPr>
              <a:t>and  </a:t>
            </a:r>
            <a:r>
              <a:rPr sz="3200" spc="360" dirty="0">
                <a:latin typeface="Times New Roman"/>
                <a:cs typeface="Times New Roman"/>
              </a:rPr>
              <a:t>cannot </a:t>
            </a:r>
            <a:r>
              <a:rPr sz="3200" spc="420" dirty="0">
                <a:latin typeface="Times New Roman"/>
                <a:cs typeface="Times New Roman"/>
              </a:rPr>
              <a:t>be </a:t>
            </a:r>
            <a:r>
              <a:rPr sz="3200" spc="390" dirty="0">
                <a:latin typeface="Times New Roman"/>
                <a:cs typeface="Times New Roman"/>
              </a:rPr>
              <a:t>destroyed </a:t>
            </a:r>
            <a:r>
              <a:rPr sz="3200" spc="254" dirty="0">
                <a:latin typeface="Times New Roman"/>
                <a:cs typeface="Times New Roman"/>
              </a:rPr>
              <a:t>by </a:t>
            </a:r>
            <a:r>
              <a:rPr sz="3200" spc="350" dirty="0">
                <a:latin typeface="Times New Roman"/>
                <a:cs typeface="Times New Roman"/>
              </a:rPr>
              <a:t>manmade  </a:t>
            </a:r>
            <a:r>
              <a:rPr sz="3200" spc="315" dirty="0">
                <a:latin typeface="Times New Roman"/>
                <a:cs typeface="Times New Roman"/>
              </a:rPr>
              <a:t>developments.</a:t>
            </a:r>
            <a:endParaRPr sz="3200">
              <a:latin typeface="Times New Roman"/>
              <a:cs typeface="Times New Roman"/>
            </a:endParaRPr>
          </a:p>
        </p:txBody>
      </p:sp>
      <p:sp>
        <p:nvSpPr>
          <p:cNvPr id="10" name="object 10"/>
          <p:cNvSpPr/>
          <p:nvPr/>
        </p:nvSpPr>
        <p:spPr>
          <a:xfrm>
            <a:off x="1603247" y="103631"/>
            <a:ext cx="9026652" cy="1348740"/>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1647444" y="121920"/>
            <a:ext cx="8938260" cy="1260347"/>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767967" y="242315"/>
            <a:ext cx="8697849" cy="1019798"/>
          </a:xfrm>
          <a:prstGeom prst="rect">
            <a:avLst/>
          </a:prstGeom>
          <a:blipFill>
            <a:blip r:embed="rId6" cstate="print"/>
            <a:stretch>
              <a:fillRect/>
            </a:stretch>
          </a:blip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3" y="0"/>
            <a:ext cx="12190730" cy="6844665"/>
          </a:xfrm>
          <a:custGeom>
            <a:avLst/>
            <a:gdLst/>
            <a:ahLst/>
            <a:cxnLst/>
            <a:rect l="l" t="t" r="r" b="b"/>
            <a:pathLst>
              <a:path w="12190730" h="6844665">
                <a:moveTo>
                  <a:pt x="0" y="6844283"/>
                </a:moveTo>
                <a:lnTo>
                  <a:pt x="12190476" y="6844283"/>
                </a:lnTo>
                <a:lnTo>
                  <a:pt x="12190476" y="0"/>
                </a:lnTo>
                <a:lnTo>
                  <a:pt x="0" y="0"/>
                </a:lnTo>
                <a:lnTo>
                  <a:pt x="0" y="6844283"/>
                </a:lnTo>
                <a:close/>
              </a:path>
            </a:pathLst>
          </a:custGeom>
          <a:solidFill>
            <a:srgbClr val="CCF3EF"/>
          </a:solidFill>
        </p:spPr>
        <p:txBody>
          <a:bodyPr wrap="square" lIns="0" tIns="0" rIns="0" bIns="0" rtlCol="0"/>
          <a:lstStyle/>
          <a:p>
            <a:endParaRPr/>
          </a:p>
        </p:txBody>
      </p:sp>
      <p:sp>
        <p:nvSpPr>
          <p:cNvPr id="3" name="object 3"/>
          <p:cNvSpPr/>
          <p:nvPr/>
        </p:nvSpPr>
        <p:spPr>
          <a:xfrm>
            <a:off x="1523" y="6844283"/>
            <a:ext cx="12190730" cy="0"/>
          </a:xfrm>
          <a:custGeom>
            <a:avLst/>
            <a:gdLst/>
            <a:ahLst/>
            <a:cxnLst/>
            <a:rect l="l" t="t" r="r" b="b"/>
            <a:pathLst>
              <a:path w="12190730">
                <a:moveTo>
                  <a:pt x="0" y="0"/>
                </a:moveTo>
                <a:lnTo>
                  <a:pt x="12190476" y="0"/>
                </a:lnTo>
              </a:path>
            </a:pathLst>
          </a:custGeom>
          <a:ln w="12192">
            <a:solidFill>
              <a:srgbClr val="000000"/>
            </a:solidFill>
          </a:ln>
        </p:spPr>
        <p:txBody>
          <a:bodyPr wrap="square" lIns="0" tIns="0" rIns="0" bIns="0" rtlCol="0"/>
          <a:lstStyle/>
          <a:p>
            <a:endParaRPr/>
          </a:p>
        </p:txBody>
      </p:sp>
      <p:sp>
        <p:nvSpPr>
          <p:cNvPr id="4" name="object 4"/>
          <p:cNvSpPr/>
          <p:nvPr/>
        </p:nvSpPr>
        <p:spPr>
          <a:xfrm>
            <a:off x="1523" y="0"/>
            <a:ext cx="0" cy="6844665"/>
          </a:xfrm>
          <a:custGeom>
            <a:avLst/>
            <a:gdLst/>
            <a:ahLst/>
            <a:cxnLst/>
            <a:rect l="l" t="t" r="r" b="b"/>
            <a:pathLst>
              <a:path h="6844665">
                <a:moveTo>
                  <a:pt x="0" y="0"/>
                </a:moveTo>
                <a:lnTo>
                  <a:pt x="0" y="6844283"/>
                </a:lnTo>
              </a:path>
            </a:pathLst>
          </a:custGeom>
          <a:ln w="12192">
            <a:solidFill>
              <a:srgbClr val="000000"/>
            </a:solidFill>
          </a:ln>
        </p:spPr>
        <p:txBody>
          <a:bodyPr wrap="square" lIns="0" tIns="0" rIns="0" bIns="0" rtlCol="0"/>
          <a:lstStyle/>
          <a:p>
            <a:endParaRPr/>
          </a:p>
        </p:txBody>
      </p:sp>
      <p:sp>
        <p:nvSpPr>
          <p:cNvPr id="5" name="object 5"/>
          <p:cNvSpPr/>
          <p:nvPr/>
        </p:nvSpPr>
        <p:spPr>
          <a:xfrm>
            <a:off x="227075" y="438912"/>
            <a:ext cx="6150864" cy="615086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60248" y="672083"/>
            <a:ext cx="5486400" cy="54864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441198" y="653033"/>
            <a:ext cx="5524500" cy="5524500"/>
          </a:xfrm>
          <a:custGeom>
            <a:avLst/>
            <a:gdLst/>
            <a:ahLst/>
            <a:cxnLst/>
            <a:rect l="l" t="t" r="r" b="b"/>
            <a:pathLst>
              <a:path w="5524500" h="5524500">
                <a:moveTo>
                  <a:pt x="0" y="5524500"/>
                </a:moveTo>
                <a:lnTo>
                  <a:pt x="5524500" y="5524500"/>
                </a:lnTo>
                <a:lnTo>
                  <a:pt x="5524500" y="0"/>
                </a:lnTo>
                <a:lnTo>
                  <a:pt x="0" y="0"/>
                </a:lnTo>
                <a:lnTo>
                  <a:pt x="0" y="5524500"/>
                </a:lnTo>
                <a:close/>
              </a:path>
            </a:pathLst>
          </a:custGeom>
          <a:ln w="38100">
            <a:solidFill>
              <a:srgbClr val="000000"/>
            </a:solidFill>
          </a:ln>
        </p:spPr>
        <p:txBody>
          <a:bodyPr wrap="square" lIns="0" tIns="0" rIns="0" bIns="0" rtlCol="0"/>
          <a:lstStyle/>
          <a:p>
            <a:endParaRPr/>
          </a:p>
        </p:txBody>
      </p:sp>
      <p:sp>
        <p:nvSpPr>
          <p:cNvPr id="8" name="object 8"/>
          <p:cNvSpPr/>
          <p:nvPr/>
        </p:nvSpPr>
        <p:spPr>
          <a:xfrm>
            <a:off x="6094476" y="438912"/>
            <a:ext cx="6097524" cy="6150864"/>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327647" y="672083"/>
            <a:ext cx="5486400" cy="5486400"/>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6308597" y="653033"/>
            <a:ext cx="5524500" cy="5524500"/>
          </a:xfrm>
          <a:custGeom>
            <a:avLst/>
            <a:gdLst/>
            <a:ahLst/>
            <a:cxnLst/>
            <a:rect l="l" t="t" r="r" b="b"/>
            <a:pathLst>
              <a:path w="5524500" h="5524500">
                <a:moveTo>
                  <a:pt x="0" y="5524500"/>
                </a:moveTo>
                <a:lnTo>
                  <a:pt x="5524500" y="5524500"/>
                </a:lnTo>
                <a:lnTo>
                  <a:pt x="5524500" y="0"/>
                </a:lnTo>
                <a:lnTo>
                  <a:pt x="0" y="0"/>
                </a:lnTo>
                <a:lnTo>
                  <a:pt x="0" y="5524500"/>
                </a:lnTo>
                <a:close/>
              </a:path>
            </a:pathLst>
          </a:custGeom>
          <a:ln w="38100">
            <a:solidFill>
              <a:srgbClr val="000000"/>
            </a:solidFill>
          </a:ln>
        </p:spPr>
        <p:txBody>
          <a:bodyPr wrap="square" lIns="0" tIns="0" rIns="0" bIns="0" rtlCol="0"/>
          <a:lstStyle/>
          <a:p>
            <a:endParaRPr/>
          </a:p>
        </p:txBody>
      </p:sp>
      <p:sp>
        <p:nvSpPr>
          <p:cNvPr id="11" name="object 11"/>
          <p:cNvSpPr txBox="1"/>
          <p:nvPr/>
        </p:nvSpPr>
        <p:spPr>
          <a:xfrm>
            <a:off x="2048382" y="6231737"/>
            <a:ext cx="2307590" cy="299720"/>
          </a:xfrm>
          <a:prstGeom prst="rect">
            <a:avLst/>
          </a:prstGeom>
        </p:spPr>
        <p:txBody>
          <a:bodyPr vert="horz" wrap="square" lIns="0" tIns="12700" rIns="0" bIns="0" rtlCol="0">
            <a:spAutoFit/>
          </a:bodyPr>
          <a:lstStyle/>
          <a:p>
            <a:pPr marL="12700">
              <a:lnSpc>
                <a:spcPct val="100000"/>
              </a:lnSpc>
              <a:spcBef>
                <a:spcPts val="100"/>
              </a:spcBef>
            </a:pPr>
            <a:r>
              <a:rPr sz="1800" spc="295" dirty="0">
                <a:latin typeface="Times New Roman"/>
                <a:cs typeface="Times New Roman"/>
              </a:rPr>
              <a:t>Cumberland</a:t>
            </a:r>
            <a:r>
              <a:rPr sz="1800" spc="15" dirty="0">
                <a:latin typeface="Times New Roman"/>
                <a:cs typeface="Times New Roman"/>
              </a:rPr>
              <a:t> </a:t>
            </a:r>
            <a:r>
              <a:rPr sz="1800" spc="190" dirty="0">
                <a:latin typeface="Times New Roman"/>
                <a:cs typeface="Times New Roman"/>
              </a:rPr>
              <a:t>Island</a:t>
            </a:r>
            <a:endParaRPr sz="1800">
              <a:latin typeface="Times New Roman"/>
              <a:cs typeface="Times New Roman"/>
            </a:endParaRPr>
          </a:p>
        </p:txBody>
      </p:sp>
      <p:sp>
        <p:nvSpPr>
          <p:cNvPr id="12" name="object 12"/>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998202" y="0"/>
            <a:ext cx="2192655" cy="6855459"/>
          </a:xfrm>
          <a:custGeom>
            <a:avLst/>
            <a:gdLst/>
            <a:ahLst/>
            <a:cxnLst/>
            <a:rect l="l" t="t" r="r" b="b"/>
            <a:pathLst>
              <a:path w="2192654" h="6855459">
                <a:moveTo>
                  <a:pt x="0" y="6854951"/>
                </a:moveTo>
                <a:lnTo>
                  <a:pt x="2192274" y="6854951"/>
                </a:lnTo>
                <a:lnTo>
                  <a:pt x="2192274" y="0"/>
                </a:lnTo>
                <a:lnTo>
                  <a:pt x="0" y="0"/>
                </a:lnTo>
                <a:lnTo>
                  <a:pt x="0" y="6854951"/>
                </a:lnTo>
                <a:close/>
              </a:path>
            </a:pathLst>
          </a:custGeom>
          <a:solidFill>
            <a:srgbClr val="CCF3EF"/>
          </a:solidFill>
        </p:spPr>
        <p:txBody>
          <a:bodyPr wrap="square" lIns="0" tIns="0" rIns="0" bIns="0" rtlCol="0"/>
          <a:lstStyle/>
          <a:p>
            <a:endParaRPr/>
          </a:p>
        </p:txBody>
      </p:sp>
      <p:sp>
        <p:nvSpPr>
          <p:cNvPr id="3" name="object 3"/>
          <p:cNvSpPr/>
          <p:nvPr/>
        </p:nvSpPr>
        <p:spPr>
          <a:xfrm>
            <a:off x="0" y="0"/>
            <a:ext cx="2799080" cy="6855459"/>
          </a:xfrm>
          <a:custGeom>
            <a:avLst/>
            <a:gdLst/>
            <a:ahLst/>
            <a:cxnLst/>
            <a:rect l="l" t="t" r="r" b="b"/>
            <a:pathLst>
              <a:path w="2799080" h="6855459">
                <a:moveTo>
                  <a:pt x="0" y="6854951"/>
                </a:moveTo>
                <a:lnTo>
                  <a:pt x="2798826" y="6854951"/>
                </a:lnTo>
                <a:lnTo>
                  <a:pt x="2798826" y="0"/>
                </a:lnTo>
                <a:lnTo>
                  <a:pt x="0" y="0"/>
                </a:lnTo>
                <a:lnTo>
                  <a:pt x="0" y="6854951"/>
                </a:lnTo>
                <a:close/>
              </a:path>
            </a:pathLst>
          </a:custGeom>
          <a:solidFill>
            <a:srgbClr val="CCF3EF"/>
          </a:solidFill>
        </p:spPr>
        <p:txBody>
          <a:bodyPr wrap="square" lIns="0" tIns="0" rIns="0" bIns="0" rtlCol="0"/>
          <a:lstStyle/>
          <a:p>
            <a:endParaRPr/>
          </a:p>
        </p:txBody>
      </p:sp>
      <p:sp>
        <p:nvSpPr>
          <p:cNvPr id="4" name="object 4"/>
          <p:cNvSpPr/>
          <p:nvPr/>
        </p:nvSpPr>
        <p:spPr>
          <a:xfrm>
            <a:off x="0" y="0"/>
            <a:ext cx="12190730" cy="6855459"/>
          </a:xfrm>
          <a:custGeom>
            <a:avLst/>
            <a:gdLst/>
            <a:ahLst/>
            <a:cxnLst/>
            <a:rect l="l" t="t" r="r" b="b"/>
            <a:pathLst>
              <a:path w="12190730" h="6855459">
                <a:moveTo>
                  <a:pt x="0" y="6854951"/>
                </a:moveTo>
                <a:lnTo>
                  <a:pt x="12190476" y="6854951"/>
                </a:lnTo>
                <a:lnTo>
                  <a:pt x="12190476" y="0"/>
                </a:lnTo>
              </a:path>
            </a:pathLst>
          </a:custGeom>
          <a:ln w="12192">
            <a:solidFill>
              <a:srgbClr val="000000"/>
            </a:solidFill>
          </a:ln>
        </p:spPr>
        <p:txBody>
          <a:bodyPr wrap="square" lIns="0" tIns="0" rIns="0" bIns="0" rtlCol="0"/>
          <a:lstStyle/>
          <a:p>
            <a:endParaRPr/>
          </a:p>
        </p:txBody>
      </p:sp>
      <p:sp>
        <p:nvSpPr>
          <p:cNvPr id="5" name="object 5"/>
          <p:cNvSpPr/>
          <p:nvPr/>
        </p:nvSpPr>
        <p:spPr>
          <a:xfrm>
            <a:off x="2798826" y="761"/>
            <a:ext cx="7199630" cy="6858000"/>
          </a:xfrm>
          <a:custGeom>
            <a:avLst/>
            <a:gdLst/>
            <a:ahLst/>
            <a:cxnLst/>
            <a:rect l="l" t="t" r="r" b="b"/>
            <a:pathLst>
              <a:path w="7199630" h="6858000">
                <a:moveTo>
                  <a:pt x="0" y="6858000"/>
                </a:moveTo>
                <a:lnTo>
                  <a:pt x="7199376" y="6858000"/>
                </a:lnTo>
                <a:lnTo>
                  <a:pt x="7199376" y="0"/>
                </a:lnTo>
                <a:lnTo>
                  <a:pt x="0" y="0"/>
                </a:lnTo>
                <a:lnTo>
                  <a:pt x="0" y="6858000"/>
                </a:lnTo>
                <a:close/>
              </a:path>
            </a:pathLst>
          </a:custGeom>
          <a:solidFill>
            <a:srgbClr val="FFFFFF"/>
          </a:solidFill>
        </p:spPr>
        <p:txBody>
          <a:bodyPr wrap="square" lIns="0" tIns="0" rIns="0" bIns="0" rtlCol="0"/>
          <a:lstStyle/>
          <a:p>
            <a:endParaRPr/>
          </a:p>
        </p:txBody>
      </p:sp>
      <p:sp>
        <p:nvSpPr>
          <p:cNvPr id="6" name="object 6"/>
          <p:cNvSpPr/>
          <p:nvPr/>
        </p:nvSpPr>
        <p:spPr>
          <a:xfrm>
            <a:off x="2798826" y="761"/>
            <a:ext cx="7199630" cy="6858000"/>
          </a:xfrm>
          <a:custGeom>
            <a:avLst/>
            <a:gdLst/>
            <a:ahLst/>
            <a:cxnLst/>
            <a:rect l="l" t="t" r="r" b="b"/>
            <a:pathLst>
              <a:path w="7199630" h="6858000">
                <a:moveTo>
                  <a:pt x="0" y="6858000"/>
                </a:moveTo>
                <a:lnTo>
                  <a:pt x="7199376" y="6858000"/>
                </a:lnTo>
                <a:lnTo>
                  <a:pt x="7199376" y="0"/>
                </a:lnTo>
                <a:lnTo>
                  <a:pt x="0" y="0"/>
                </a:lnTo>
                <a:lnTo>
                  <a:pt x="0" y="6858000"/>
                </a:lnTo>
                <a:close/>
              </a:path>
            </a:pathLst>
          </a:custGeom>
          <a:ln w="38100">
            <a:solidFill>
              <a:srgbClr val="000000"/>
            </a:solidFill>
          </a:ln>
        </p:spPr>
        <p:txBody>
          <a:bodyPr wrap="square" lIns="0" tIns="0" rIns="0" bIns="0" rtlCol="0"/>
          <a:lstStyle/>
          <a:p>
            <a:endParaRPr/>
          </a:p>
        </p:txBody>
      </p:sp>
      <p:sp>
        <p:nvSpPr>
          <p:cNvPr id="7" name="object 7"/>
          <p:cNvSpPr txBox="1"/>
          <p:nvPr/>
        </p:nvSpPr>
        <p:spPr>
          <a:xfrm>
            <a:off x="6562090" y="2936875"/>
            <a:ext cx="501015" cy="574040"/>
          </a:xfrm>
          <a:prstGeom prst="rect">
            <a:avLst/>
          </a:prstGeom>
        </p:spPr>
        <p:txBody>
          <a:bodyPr vert="horz" wrap="square" lIns="0" tIns="12700" rIns="0" bIns="0" rtlCol="0">
            <a:spAutoFit/>
          </a:bodyPr>
          <a:lstStyle/>
          <a:p>
            <a:pPr marL="12700" marR="5080" indent="36830">
              <a:lnSpc>
                <a:spcPct val="100000"/>
              </a:lnSpc>
              <a:spcBef>
                <a:spcPts val="100"/>
              </a:spcBef>
            </a:pPr>
            <a:r>
              <a:rPr sz="1800" spc="85" dirty="0">
                <a:latin typeface="Times New Roman"/>
                <a:cs typeface="Times New Roman"/>
              </a:rPr>
              <a:t>Fall  </a:t>
            </a:r>
            <a:r>
              <a:rPr sz="1800" spc="-280" dirty="0">
                <a:latin typeface="Times New Roman"/>
                <a:cs typeface="Times New Roman"/>
              </a:rPr>
              <a:t>L</a:t>
            </a:r>
            <a:r>
              <a:rPr sz="1800" spc="95" dirty="0">
                <a:latin typeface="Times New Roman"/>
                <a:cs typeface="Times New Roman"/>
              </a:rPr>
              <a:t>i</a:t>
            </a:r>
            <a:r>
              <a:rPr sz="1800" spc="150" dirty="0">
                <a:latin typeface="Times New Roman"/>
                <a:cs typeface="Times New Roman"/>
              </a:rPr>
              <a:t>n</a:t>
            </a:r>
            <a:r>
              <a:rPr sz="1800" spc="459" dirty="0">
                <a:latin typeface="Times New Roman"/>
                <a:cs typeface="Times New Roman"/>
              </a:rPr>
              <a:t>e</a:t>
            </a:r>
            <a:endParaRPr sz="1800">
              <a:latin typeface="Times New Roman"/>
              <a:cs typeface="Times New Roman"/>
            </a:endParaRPr>
          </a:p>
        </p:txBody>
      </p:sp>
      <p:sp>
        <p:nvSpPr>
          <p:cNvPr id="8" name="object 8"/>
          <p:cNvSpPr/>
          <p:nvPr/>
        </p:nvSpPr>
        <p:spPr>
          <a:xfrm>
            <a:off x="8735568" y="5627700"/>
            <a:ext cx="920115" cy="317500"/>
          </a:xfrm>
          <a:custGeom>
            <a:avLst/>
            <a:gdLst/>
            <a:ahLst/>
            <a:cxnLst/>
            <a:rect l="l" t="t" r="r" b="b"/>
            <a:pathLst>
              <a:path w="920115" h="317500">
                <a:moveTo>
                  <a:pt x="194817" y="95135"/>
                </a:moveTo>
                <a:lnTo>
                  <a:pt x="0" y="260629"/>
                </a:lnTo>
                <a:lnTo>
                  <a:pt x="249300" y="317144"/>
                </a:lnTo>
                <a:lnTo>
                  <a:pt x="233368" y="252222"/>
                </a:lnTo>
                <a:lnTo>
                  <a:pt x="194055" y="252222"/>
                </a:lnTo>
                <a:lnTo>
                  <a:pt x="175895" y="178219"/>
                </a:lnTo>
                <a:lnTo>
                  <a:pt x="212973" y="169117"/>
                </a:lnTo>
                <a:lnTo>
                  <a:pt x="194817" y="95135"/>
                </a:lnTo>
                <a:close/>
              </a:path>
              <a:path w="920115" h="317500">
                <a:moveTo>
                  <a:pt x="212973" y="169117"/>
                </a:moveTo>
                <a:lnTo>
                  <a:pt x="175895" y="178219"/>
                </a:lnTo>
                <a:lnTo>
                  <a:pt x="194055" y="252222"/>
                </a:lnTo>
                <a:lnTo>
                  <a:pt x="231134" y="243120"/>
                </a:lnTo>
                <a:lnTo>
                  <a:pt x="212973" y="169117"/>
                </a:lnTo>
                <a:close/>
              </a:path>
              <a:path w="920115" h="317500">
                <a:moveTo>
                  <a:pt x="231134" y="243120"/>
                </a:moveTo>
                <a:lnTo>
                  <a:pt x="194055" y="252222"/>
                </a:lnTo>
                <a:lnTo>
                  <a:pt x="233368" y="252222"/>
                </a:lnTo>
                <a:lnTo>
                  <a:pt x="231134" y="243120"/>
                </a:lnTo>
                <a:close/>
              </a:path>
              <a:path w="920115" h="317500">
                <a:moveTo>
                  <a:pt x="901953" y="0"/>
                </a:moveTo>
                <a:lnTo>
                  <a:pt x="212973" y="169117"/>
                </a:lnTo>
                <a:lnTo>
                  <a:pt x="231134" y="243120"/>
                </a:lnTo>
                <a:lnTo>
                  <a:pt x="920114" y="74002"/>
                </a:lnTo>
                <a:lnTo>
                  <a:pt x="901953" y="0"/>
                </a:lnTo>
                <a:close/>
              </a:path>
            </a:pathLst>
          </a:custGeom>
          <a:solidFill>
            <a:srgbClr val="FF0000"/>
          </a:solidFill>
        </p:spPr>
        <p:txBody>
          <a:bodyPr wrap="square" lIns="0" tIns="0" rIns="0" bIns="0" rtlCol="0"/>
          <a:lstStyle/>
          <a:p>
            <a:endParaRPr/>
          </a:p>
        </p:txBody>
      </p:sp>
      <p:sp>
        <p:nvSpPr>
          <p:cNvPr id="9" name="object 9"/>
          <p:cNvSpPr/>
          <p:nvPr/>
        </p:nvSpPr>
        <p:spPr>
          <a:xfrm>
            <a:off x="9044940" y="4685538"/>
            <a:ext cx="837565" cy="391795"/>
          </a:xfrm>
          <a:custGeom>
            <a:avLst/>
            <a:gdLst/>
            <a:ahLst/>
            <a:cxnLst/>
            <a:rect l="l" t="t" r="r" b="b"/>
            <a:pathLst>
              <a:path w="837565" h="391795">
                <a:moveTo>
                  <a:pt x="225958" y="70569"/>
                </a:moveTo>
                <a:lnTo>
                  <a:pt x="197053" y="141075"/>
                </a:lnTo>
                <a:lnTo>
                  <a:pt x="808481" y="391794"/>
                </a:lnTo>
                <a:lnTo>
                  <a:pt x="837437" y="321310"/>
                </a:lnTo>
                <a:lnTo>
                  <a:pt x="225958" y="70569"/>
                </a:lnTo>
                <a:close/>
              </a:path>
              <a:path w="837565" h="391795">
                <a:moveTo>
                  <a:pt x="254888" y="0"/>
                </a:moveTo>
                <a:lnTo>
                  <a:pt x="0" y="19050"/>
                </a:lnTo>
                <a:lnTo>
                  <a:pt x="168148" y="211581"/>
                </a:lnTo>
                <a:lnTo>
                  <a:pt x="197053" y="141075"/>
                </a:lnTo>
                <a:lnTo>
                  <a:pt x="161798" y="126618"/>
                </a:lnTo>
                <a:lnTo>
                  <a:pt x="190753" y="56134"/>
                </a:lnTo>
                <a:lnTo>
                  <a:pt x="231876" y="56134"/>
                </a:lnTo>
                <a:lnTo>
                  <a:pt x="254888" y="0"/>
                </a:lnTo>
                <a:close/>
              </a:path>
              <a:path w="837565" h="391795">
                <a:moveTo>
                  <a:pt x="190753" y="56134"/>
                </a:moveTo>
                <a:lnTo>
                  <a:pt x="161798" y="126618"/>
                </a:lnTo>
                <a:lnTo>
                  <a:pt x="197053" y="141075"/>
                </a:lnTo>
                <a:lnTo>
                  <a:pt x="225958" y="70569"/>
                </a:lnTo>
                <a:lnTo>
                  <a:pt x="190753" y="56134"/>
                </a:lnTo>
                <a:close/>
              </a:path>
              <a:path w="837565" h="391795">
                <a:moveTo>
                  <a:pt x="231876" y="56134"/>
                </a:moveTo>
                <a:lnTo>
                  <a:pt x="190753" y="56134"/>
                </a:lnTo>
                <a:lnTo>
                  <a:pt x="225958" y="70569"/>
                </a:lnTo>
                <a:lnTo>
                  <a:pt x="231876" y="56134"/>
                </a:lnTo>
                <a:close/>
              </a:path>
            </a:pathLst>
          </a:custGeom>
          <a:solidFill>
            <a:srgbClr val="FF0000"/>
          </a:solidFill>
        </p:spPr>
        <p:txBody>
          <a:bodyPr wrap="square" lIns="0" tIns="0" rIns="0" bIns="0" rtlCol="0"/>
          <a:lstStyle/>
          <a:p>
            <a:endParaRPr/>
          </a:p>
        </p:txBody>
      </p:sp>
      <p:sp>
        <p:nvSpPr>
          <p:cNvPr id="10" name="object 10"/>
          <p:cNvSpPr/>
          <p:nvPr/>
        </p:nvSpPr>
        <p:spPr>
          <a:xfrm>
            <a:off x="4092971" y="531876"/>
            <a:ext cx="1844675" cy="5610225"/>
          </a:xfrm>
          <a:custGeom>
            <a:avLst/>
            <a:gdLst/>
            <a:ahLst/>
            <a:cxnLst/>
            <a:rect l="l" t="t" r="r" b="b"/>
            <a:pathLst>
              <a:path w="1844675" h="5610225">
                <a:moveTo>
                  <a:pt x="1653397" y="0"/>
                </a:moveTo>
                <a:lnTo>
                  <a:pt x="1659913" y="17174"/>
                </a:lnTo>
                <a:lnTo>
                  <a:pt x="1666287" y="34432"/>
                </a:lnTo>
                <a:lnTo>
                  <a:pt x="1673042" y="51524"/>
                </a:lnTo>
                <a:lnTo>
                  <a:pt x="1680702" y="68199"/>
                </a:lnTo>
                <a:lnTo>
                  <a:pt x="1687129" y="78716"/>
                </a:lnTo>
                <a:lnTo>
                  <a:pt x="1694592" y="88614"/>
                </a:lnTo>
                <a:lnTo>
                  <a:pt x="1701936" y="98559"/>
                </a:lnTo>
                <a:lnTo>
                  <a:pt x="1708007" y="109220"/>
                </a:lnTo>
                <a:lnTo>
                  <a:pt x="1715916" y="129270"/>
                </a:lnTo>
                <a:lnTo>
                  <a:pt x="1722612" y="149796"/>
                </a:lnTo>
                <a:lnTo>
                  <a:pt x="1728831" y="170513"/>
                </a:lnTo>
                <a:lnTo>
                  <a:pt x="1735312" y="191135"/>
                </a:lnTo>
                <a:lnTo>
                  <a:pt x="1737685" y="202132"/>
                </a:lnTo>
                <a:lnTo>
                  <a:pt x="1739344" y="213677"/>
                </a:lnTo>
                <a:lnTo>
                  <a:pt x="1742384" y="224174"/>
                </a:lnTo>
                <a:lnTo>
                  <a:pt x="1748901" y="232028"/>
                </a:lnTo>
                <a:lnTo>
                  <a:pt x="1789922" y="259334"/>
                </a:lnTo>
                <a:lnTo>
                  <a:pt x="1800211" y="290703"/>
                </a:lnTo>
                <a:lnTo>
                  <a:pt x="1803783" y="302032"/>
                </a:lnTo>
                <a:lnTo>
                  <a:pt x="1803778" y="301411"/>
                </a:lnTo>
                <a:lnTo>
                  <a:pt x="1803337" y="296931"/>
                </a:lnTo>
                <a:lnTo>
                  <a:pt x="1805602" y="296684"/>
                </a:lnTo>
                <a:lnTo>
                  <a:pt x="1830816" y="341249"/>
                </a:lnTo>
                <a:lnTo>
                  <a:pt x="1841371" y="371824"/>
                </a:lnTo>
                <a:lnTo>
                  <a:pt x="1844532" y="382143"/>
                </a:lnTo>
                <a:lnTo>
                  <a:pt x="1835781" y="418278"/>
                </a:lnTo>
                <a:lnTo>
                  <a:pt x="1832223" y="434303"/>
                </a:lnTo>
                <a:lnTo>
                  <a:pt x="1831319" y="437790"/>
                </a:lnTo>
                <a:lnTo>
                  <a:pt x="1830533" y="436309"/>
                </a:lnTo>
                <a:lnTo>
                  <a:pt x="1827327" y="437432"/>
                </a:lnTo>
                <a:lnTo>
                  <a:pt x="1819166" y="448730"/>
                </a:lnTo>
                <a:lnTo>
                  <a:pt x="1803511" y="477774"/>
                </a:lnTo>
                <a:lnTo>
                  <a:pt x="1799619" y="487771"/>
                </a:lnTo>
                <a:lnTo>
                  <a:pt x="1796764" y="498221"/>
                </a:lnTo>
                <a:lnTo>
                  <a:pt x="1793884" y="508670"/>
                </a:lnTo>
                <a:lnTo>
                  <a:pt x="1759712" y="563054"/>
                </a:lnTo>
                <a:lnTo>
                  <a:pt x="1721596" y="600583"/>
                </a:lnTo>
                <a:lnTo>
                  <a:pt x="1680702" y="627888"/>
                </a:lnTo>
                <a:lnTo>
                  <a:pt x="1650055" y="638317"/>
                </a:lnTo>
                <a:lnTo>
                  <a:pt x="1639681" y="641476"/>
                </a:lnTo>
                <a:lnTo>
                  <a:pt x="1628987" y="635996"/>
                </a:lnTo>
                <a:lnTo>
                  <a:pt x="1617948" y="629158"/>
                </a:lnTo>
                <a:lnTo>
                  <a:pt x="1607552" y="625082"/>
                </a:lnTo>
                <a:lnTo>
                  <a:pt x="1598787" y="627888"/>
                </a:lnTo>
                <a:lnTo>
                  <a:pt x="1590821" y="642401"/>
                </a:lnTo>
                <a:lnTo>
                  <a:pt x="1588785" y="659987"/>
                </a:lnTo>
                <a:lnTo>
                  <a:pt x="1588321" y="678572"/>
                </a:lnTo>
                <a:lnTo>
                  <a:pt x="1585071" y="696087"/>
                </a:lnTo>
                <a:lnTo>
                  <a:pt x="1557766" y="737108"/>
                </a:lnTo>
                <a:lnTo>
                  <a:pt x="1516872" y="750697"/>
                </a:lnTo>
                <a:lnTo>
                  <a:pt x="1469151" y="758221"/>
                </a:lnTo>
                <a:lnTo>
                  <a:pt x="1445184" y="761234"/>
                </a:lnTo>
                <a:lnTo>
                  <a:pt x="1421241" y="764413"/>
                </a:lnTo>
                <a:lnTo>
                  <a:pt x="1417615" y="774553"/>
                </a:lnTo>
                <a:lnTo>
                  <a:pt x="1413859" y="784669"/>
                </a:lnTo>
                <a:lnTo>
                  <a:pt x="1410364" y="794881"/>
                </a:lnTo>
                <a:lnTo>
                  <a:pt x="1407525" y="805307"/>
                </a:lnTo>
                <a:lnTo>
                  <a:pt x="1404616" y="826035"/>
                </a:lnTo>
                <a:lnTo>
                  <a:pt x="1403111" y="847121"/>
                </a:lnTo>
                <a:lnTo>
                  <a:pt x="1400417" y="867779"/>
                </a:lnTo>
                <a:lnTo>
                  <a:pt x="1393936" y="887222"/>
                </a:lnTo>
                <a:lnTo>
                  <a:pt x="1386347" y="896364"/>
                </a:lnTo>
                <a:lnTo>
                  <a:pt x="1375806" y="902922"/>
                </a:lnTo>
                <a:lnTo>
                  <a:pt x="1364075" y="908456"/>
                </a:lnTo>
                <a:lnTo>
                  <a:pt x="1352915" y="914526"/>
                </a:lnTo>
                <a:lnTo>
                  <a:pt x="1345416" y="934827"/>
                </a:lnTo>
                <a:lnTo>
                  <a:pt x="1337405" y="955008"/>
                </a:lnTo>
                <a:lnTo>
                  <a:pt x="1330323" y="975427"/>
                </a:lnTo>
                <a:lnTo>
                  <a:pt x="1325610" y="996441"/>
                </a:lnTo>
                <a:lnTo>
                  <a:pt x="1324326" y="1021187"/>
                </a:lnTo>
                <a:lnTo>
                  <a:pt x="1324483" y="1046575"/>
                </a:lnTo>
                <a:lnTo>
                  <a:pt x="1321806" y="1070772"/>
                </a:lnTo>
                <a:lnTo>
                  <a:pt x="1271869" y="1110605"/>
                </a:lnTo>
                <a:lnTo>
                  <a:pt x="1205118" y="1123013"/>
                </a:lnTo>
                <a:lnTo>
                  <a:pt x="1140606" y="1130111"/>
                </a:lnTo>
                <a:lnTo>
                  <a:pt x="1107170" y="1132839"/>
                </a:lnTo>
                <a:lnTo>
                  <a:pt x="1096974" y="1136572"/>
                </a:lnTo>
                <a:lnTo>
                  <a:pt x="1086850" y="1140507"/>
                </a:lnTo>
                <a:lnTo>
                  <a:pt x="1076630" y="1144037"/>
                </a:lnTo>
                <a:lnTo>
                  <a:pt x="1066149" y="1146556"/>
                </a:lnTo>
                <a:lnTo>
                  <a:pt x="1034297" y="1147857"/>
                </a:lnTo>
                <a:lnTo>
                  <a:pt x="1001458" y="1146111"/>
                </a:lnTo>
                <a:lnTo>
                  <a:pt x="970262" y="1147984"/>
                </a:lnTo>
                <a:lnTo>
                  <a:pt x="943340" y="1160145"/>
                </a:lnTo>
                <a:lnTo>
                  <a:pt x="929733" y="1182836"/>
                </a:lnTo>
                <a:lnTo>
                  <a:pt x="926592" y="1211945"/>
                </a:lnTo>
                <a:lnTo>
                  <a:pt x="924998" y="1242458"/>
                </a:lnTo>
                <a:lnTo>
                  <a:pt x="916035" y="1269364"/>
                </a:lnTo>
                <a:lnTo>
                  <a:pt x="861425" y="1351279"/>
                </a:lnTo>
                <a:lnTo>
                  <a:pt x="855212" y="1362134"/>
                </a:lnTo>
                <a:lnTo>
                  <a:pt x="849439" y="1373441"/>
                </a:lnTo>
                <a:lnTo>
                  <a:pt x="842833" y="1383891"/>
                </a:lnTo>
                <a:lnTo>
                  <a:pt x="834120" y="1392174"/>
                </a:lnTo>
                <a:lnTo>
                  <a:pt x="793099" y="1419478"/>
                </a:lnTo>
                <a:lnTo>
                  <a:pt x="773004" y="1450038"/>
                </a:lnTo>
                <a:lnTo>
                  <a:pt x="764528" y="1463426"/>
                </a:lnTo>
                <a:lnTo>
                  <a:pt x="763510" y="1465085"/>
                </a:lnTo>
                <a:lnTo>
                  <a:pt x="765794" y="1460452"/>
                </a:lnTo>
                <a:lnTo>
                  <a:pt x="767220" y="1454968"/>
                </a:lnTo>
                <a:lnTo>
                  <a:pt x="763631" y="1454072"/>
                </a:lnTo>
                <a:lnTo>
                  <a:pt x="750868" y="1463204"/>
                </a:lnTo>
                <a:lnTo>
                  <a:pt x="724773" y="1487804"/>
                </a:lnTo>
                <a:lnTo>
                  <a:pt x="717434" y="1497623"/>
                </a:lnTo>
                <a:lnTo>
                  <a:pt x="711596" y="1508728"/>
                </a:lnTo>
                <a:lnTo>
                  <a:pt x="705520" y="1519594"/>
                </a:lnTo>
                <a:lnTo>
                  <a:pt x="697468" y="1528699"/>
                </a:lnTo>
                <a:lnTo>
                  <a:pt x="688131" y="1533663"/>
                </a:lnTo>
                <a:lnTo>
                  <a:pt x="677545" y="1536319"/>
                </a:lnTo>
                <a:lnTo>
                  <a:pt x="666696" y="1538593"/>
                </a:lnTo>
                <a:lnTo>
                  <a:pt x="656574" y="1542414"/>
                </a:lnTo>
                <a:lnTo>
                  <a:pt x="636041" y="1556180"/>
                </a:lnTo>
                <a:lnTo>
                  <a:pt x="616521" y="1571767"/>
                </a:lnTo>
                <a:lnTo>
                  <a:pt x="596548" y="1586331"/>
                </a:lnTo>
                <a:lnTo>
                  <a:pt x="574659" y="1597025"/>
                </a:lnTo>
                <a:lnTo>
                  <a:pt x="492744" y="1624202"/>
                </a:lnTo>
                <a:lnTo>
                  <a:pt x="451723" y="1637919"/>
                </a:lnTo>
                <a:lnTo>
                  <a:pt x="432974" y="1658397"/>
                </a:lnTo>
                <a:lnTo>
                  <a:pt x="410797" y="1678876"/>
                </a:lnTo>
                <a:lnTo>
                  <a:pt x="395430" y="1699355"/>
                </a:lnTo>
                <a:lnTo>
                  <a:pt x="397113" y="1719834"/>
                </a:lnTo>
                <a:lnTo>
                  <a:pt x="451723" y="1801749"/>
                </a:lnTo>
                <a:lnTo>
                  <a:pt x="425014" y="1829141"/>
                </a:lnTo>
                <a:lnTo>
                  <a:pt x="410845" y="1842580"/>
                </a:lnTo>
                <a:lnTo>
                  <a:pt x="397736" y="1849142"/>
                </a:lnTo>
                <a:lnTo>
                  <a:pt x="374210" y="1855905"/>
                </a:lnTo>
                <a:lnTo>
                  <a:pt x="328787" y="1869948"/>
                </a:lnTo>
                <a:lnTo>
                  <a:pt x="287893" y="1883537"/>
                </a:lnTo>
                <a:lnTo>
                  <a:pt x="246872" y="1897252"/>
                </a:lnTo>
                <a:lnTo>
                  <a:pt x="239748" y="1907268"/>
                </a:lnTo>
                <a:lnTo>
                  <a:pt x="232362" y="1917176"/>
                </a:lnTo>
                <a:lnTo>
                  <a:pt x="199711" y="1997646"/>
                </a:lnTo>
                <a:lnTo>
                  <a:pt x="183098" y="2047589"/>
                </a:lnTo>
                <a:lnTo>
                  <a:pt x="178673" y="2061083"/>
                </a:lnTo>
                <a:lnTo>
                  <a:pt x="164957" y="2101977"/>
                </a:lnTo>
                <a:lnTo>
                  <a:pt x="151368" y="2142871"/>
                </a:lnTo>
                <a:lnTo>
                  <a:pt x="161436" y="2149977"/>
                </a:lnTo>
                <a:lnTo>
                  <a:pt x="171434" y="2157237"/>
                </a:lnTo>
                <a:lnTo>
                  <a:pt x="181621" y="2164141"/>
                </a:lnTo>
                <a:lnTo>
                  <a:pt x="192262" y="2170176"/>
                </a:lnTo>
                <a:lnTo>
                  <a:pt x="202707" y="2173622"/>
                </a:lnTo>
                <a:lnTo>
                  <a:pt x="213820" y="2175652"/>
                </a:lnTo>
                <a:lnTo>
                  <a:pt x="224409" y="2178373"/>
                </a:lnTo>
                <a:lnTo>
                  <a:pt x="233283" y="2183891"/>
                </a:lnTo>
                <a:lnTo>
                  <a:pt x="239049" y="2192656"/>
                </a:lnTo>
                <a:lnTo>
                  <a:pt x="242173" y="2203053"/>
                </a:lnTo>
                <a:lnTo>
                  <a:pt x="244248" y="2214092"/>
                </a:lnTo>
                <a:lnTo>
                  <a:pt x="246872" y="2224786"/>
                </a:lnTo>
                <a:lnTo>
                  <a:pt x="244088" y="2235392"/>
                </a:lnTo>
                <a:lnTo>
                  <a:pt x="241744" y="2246201"/>
                </a:lnTo>
                <a:lnTo>
                  <a:pt x="238567" y="2256557"/>
                </a:lnTo>
                <a:lnTo>
                  <a:pt x="233283" y="2265807"/>
                </a:lnTo>
                <a:lnTo>
                  <a:pt x="224301" y="2274002"/>
                </a:lnTo>
                <a:lnTo>
                  <a:pt x="213629" y="2280316"/>
                </a:lnTo>
                <a:lnTo>
                  <a:pt x="202529" y="2286202"/>
                </a:lnTo>
                <a:lnTo>
                  <a:pt x="192262" y="2293112"/>
                </a:lnTo>
                <a:lnTo>
                  <a:pt x="160817" y="2322218"/>
                </a:lnTo>
                <a:lnTo>
                  <a:pt x="152733" y="2332704"/>
                </a:lnTo>
                <a:lnTo>
                  <a:pt x="143934" y="2337046"/>
                </a:lnTo>
                <a:lnTo>
                  <a:pt x="110347" y="2347722"/>
                </a:lnTo>
                <a:lnTo>
                  <a:pt x="104026" y="2358397"/>
                </a:lnTo>
                <a:lnTo>
                  <a:pt x="98075" y="2369407"/>
                </a:lnTo>
                <a:lnTo>
                  <a:pt x="91434" y="2379797"/>
                </a:lnTo>
                <a:lnTo>
                  <a:pt x="83042" y="2388616"/>
                </a:lnTo>
                <a:lnTo>
                  <a:pt x="54819" y="2406048"/>
                </a:lnTo>
                <a:lnTo>
                  <a:pt x="43830" y="2404967"/>
                </a:lnTo>
                <a:lnTo>
                  <a:pt x="41491" y="2400631"/>
                </a:lnTo>
                <a:lnTo>
                  <a:pt x="39220" y="2408297"/>
                </a:lnTo>
                <a:lnTo>
                  <a:pt x="28432" y="2443226"/>
                </a:lnTo>
                <a:lnTo>
                  <a:pt x="30912" y="2494502"/>
                </a:lnTo>
                <a:lnTo>
                  <a:pt x="32750" y="2545873"/>
                </a:lnTo>
                <a:lnTo>
                  <a:pt x="35825" y="2597102"/>
                </a:lnTo>
                <a:lnTo>
                  <a:pt x="42021" y="2647950"/>
                </a:lnTo>
                <a:lnTo>
                  <a:pt x="62398" y="2678560"/>
                </a:lnTo>
                <a:lnTo>
                  <a:pt x="69326" y="2688844"/>
                </a:lnTo>
                <a:lnTo>
                  <a:pt x="73558" y="2698789"/>
                </a:lnTo>
                <a:lnTo>
                  <a:pt x="76898" y="2709068"/>
                </a:lnTo>
                <a:lnTo>
                  <a:pt x="79881" y="2719490"/>
                </a:lnTo>
                <a:lnTo>
                  <a:pt x="83042" y="2729865"/>
                </a:lnTo>
                <a:lnTo>
                  <a:pt x="85363" y="2757396"/>
                </a:lnTo>
                <a:lnTo>
                  <a:pt x="86947" y="2785141"/>
                </a:lnTo>
                <a:lnTo>
                  <a:pt x="90007" y="2812553"/>
                </a:lnTo>
                <a:lnTo>
                  <a:pt x="109898" y="2864903"/>
                </a:lnTo>
                <a:lnTo>
                  <a:pt x="144371" y="2912540"/>
                </a:lnTo>
                <a:lnTo>
                  <a:pt x="151368" y="2921000"/>
                </a:lnTo>
                <a:lnTo>
                  <a:pt x="154616" y="2934656"/>
                </a:lnTo>
                <a:lnTo>
                  <a:pt x="164957" y="2975483"/>
                </a:lnTo>
                <a:lnTo>
                  <a:pt x="181705" y="3026775"/>
                </a:lnTo>
                <a:lnTo>
                  <a:pt x="192262" y="3057398"/>
                </a:lnTo>
                <a:lnTo>
                  <a:pt x="195405" y="3084768"/>
                </a:lnTo>
                <a:lnTo>
                  <a:pt x="201691" y="3139461"/>
                </a:lnTo>
                <a:lnTo>
                  <a:pt x="209172" y="3176990"/>
                </a:lnTo>
                <a:lnTo>
                  <a:pt x="213725" y="3187017"/>
                </a:lnTo>
                <a:lnTo>
                  <a:pt x="217801" y="3197068"/>
                </a:lnTo>
                <a:lnTo>
                  <a:pt x="212248" y="3272678"/>
                </a:lnTo>
                <a:lnTo>
                  <a:pt x="203654" y="3312114"/>
                </a:lnTo>
                <a:lnTo>
                  <a:pt x="186174" y="3354732"/>
                </a:lnTo>
                <a:lnTo>
                  <a:pt x="172045" y="3374933"/>
                </a:lnTo>
                <a:lnTo>
                  <a:pt x="164957" y="3385057"/>
                </a:lnTo>
                <a:lnTo>
                  <a:pt x="167582" y="3395751"/>
                </a:lnTo>
                <a:lnTo>
                  <a:pt x="169672" y="3406790"/>
                </a:lnTo>
                <a:lnTo>
                  <a:pt x="172833" y="3417187"/>
                </a:lnTo>
                <a:lnTo>
                  <a:pt x="228711" y="3441985"/>
                </a:lnTo>
                <a:lnTo>
                  <a:pt x="274177" y="3453256"/>
                </a:lnTo>
                <a:lnTo>
                  <a:pt x="281283" y="3463379"/>
                </a:lnTo>
                <a:lnTo>
                  <a:pt x="306357" y="3504007"/>
                </a:lnTo>
                <a:lnTo>
                  <a:pt x="315198" y="3535172"/>
                </a:lnTo>
                <a:lnTo>
                  <a:pt x="313432" y="3569023"/>
                </a:lnTo>
                <a:lnTo>
                  <a:pt x="294516" y="3631344"/>
                </a:lnTo>
                <a:lnTo>
                  <a:pt x="247022" y="3678336"/>
                </a:lnTo>
                <a:lnTo>
                  <a:pt x="183094" y="3702950"/>
                </a:lnTo>
                <a:lnTo>
                  <a:pt x="151368" y="3712591"/>
                </a:lnTo>
                <a:lnTo>
                  <a:pt x="110347" y="3726306"/>
                </a:lnTo>
                <a:lnTo>
                  <a:pt x="106295" y="3780867"/>
                </a:lnTo>
                <a:lnTo>
                  <a:pt x="101838" y="3835415"/>
                </a:lnTo>
                <a:lnTo>
                  <a:pt x="98238" y="3889988"/>
                </a:lnTo>
                <a:lnTo>
                  <a:pt x="96758" y="3944620"/>
                </a:lnTo>
                <a:lnTo>
                  <a:pt x="97934" y="3975506"/>
                </a:lnTo>
                <a:lnTo>
                  <a:pt x="101028" y="4006262"/>
                </a:lnTo>
                <a:lnTo>
                  <a:pt x="110347" y="4067429"/>
                </a:lnTo>
                <a:lnTo>
                  <a:pt x="120544" y="4098200"/>
                </a:lnTo>
                <a:lnTo>
                  <a:pt x="124063" y="4108450"/>
                </a:lnTo>
                <a:lnTo>
                  <a:pt x="134689" y="4149294"/>
                </a:lnTo>
                <a:lnTo>
                  <a:pt x="144733" y="4208799"/>
                </a:lnTo>
                <a:lnTo>
                  <a:pt x="146542" y="4232221"/>
                </a:lnTo>
                <a:lnTo>
                  <a:pt x="150270" y="4243682"/>
                </a:lnTo>
                <a:lnTo>
                  <a:pt x="163113" y="4253540"/>
                </a:lnTo>
                <a:lnTo>
                  <a:pt x="192262" y="4272153"/>
                </a:lnTo>
                <a:lnTo>
                  <a:pt x="196334" y="4282330"/>
                </a:lnTo>
                <a:lnTo>
                  <a:pt x="200834" y="4292425"/>
                </a:lnTo>
                <a:lnTo>
                  <a:pt x="204477" y="4302638"/>
                </a:lnTo>
                <a:lnTo>
                  <a:pt x="205978" y="4313174"/>
                </a:lnTo>
                <a:lnTo>
                  <a:pt x="201515" y="4334956"/>
                </a:lnTo>
                <a:lnTo>
                  <a:pt x="190658" y="4356941"/>
                </a:lnTo>
                <a:lnTo>
                  <a:pt x="177206" y="4377521"/>
                </a:lnTo>
                <a:lnTo>
                  <a:pt x="164957" y="4395089"/>
                </a:lnTo>
                <a:lnTo>
                  <a:pt x="154927" y="4424992"/>
                </a:lnTo>
                <a:lnTo>
                  <a:pt x="151212" y="4435960"/>
                </a:lnTo>
                <a:lnTo>
                  <a:pt x="151251" y="4436103"/>
                </a:lnTo>
                <a:lnTo>
                  <a:pt x="152477" y="4433529"/>
                </a:lnTo>
                <a:lnTo>
                  <a:pt x="152329" y="4436347"/>
                </a:lnTo>
                <a:lnTo>
                  <a:pt x="137652" y="4490593"/>
                </a:lnTo>
                <a:lnTo>
                  <a:pt x="127507" y="4521364"/>
                </a:lnTo>
                <a:lnTo>
                  <a:pt x="124063" y="4531614"/>
                </a:lnTo>
                <a:lnTo>
                  <a:pt x="122814" y="4571690"/>
                </a:lnTo>
                <a:lnTo>
                  <a:pt x="120459" y="4631340"/>
                </a:lnTo>
                <a:lnTo>
                  <a:pt x="113079" y="4695705"/>
                </a:lnTo>
                <a:lnTo>
                  <a:pt x="96758" y="4749927"/>
                </a:lnTo>
                <a:lnTo>
                  <a:pt x="69326" y="4790948"/>
                </a:lnTo>
                <a:lnTo>
                  <a:pt x="38929" y="4811700"/>
                </a:lnTo>
                <a:lnTo>
                  <a:pt x="28432" y="4818126"/>
                </a:lnTo>
                <a:lnTo>
                  <a:pt x="12858" y="4860726"/>
                </a:lnTo>
                <a:lnTo>
                  <a:pt x="1381" y="4898612"/>
                </a:lnTo>
                <a:lnTo>
                  <a:pt x="0" y="4937212"/>
                </a:lnTo>
                <a:lnTo>
                  <a:pt x="14716" y="4981956"/>
                </a:lnTo>
                <a:lnTo>
                  <a:pt x="29303" y="4996402"/>
                </a:lnTo>
                <a:lnTo>
                  <a:pt x="52450" y="5007991"/>
                </a:lnTo>
                <a:lnTo>
                  <a:pt x="77241" y="5016817"/>
                </a:lnTo>
                <a:lnTo>
                  <a:pt x="96758" y="5022977"/>
                </a:lnTo>
                <a:lnTo>
                  <a:pt x="99845" y="5033295"/>
                </a:lnTo>
                <a:lnTo>
                  <a:pt x="117167" y="5074219"/>
                </a:lnTo>
                <a:lnTo>
                  <a:pt x="125285" y="5083876"/>
                </a:lnTo>
                <a:lnTo>
                  <a:pt x="132760" y="5093767"/>
                </a:lnTo>
                <a:lnTo>
                  <a:pt x="137652" y="5104815"/>
                </a:lnTo>
                <a:lnTo>
                  <a:pt x="147694" y="5158396"/>
                </a:lnTo>
                <a:lnTo>
                  <a:pt x="149226" y="5193331"/>
                </a:lnTo>
                <a:lnTo>
                  <a:pt x="147685" y="5213990"/>
                </a:lnTo>
                <a:lnTo>
                  <a:pt x="148511" y="5224746"/>
                </a:lnTo>
                <a:lnTo>
                  <a:pt x="157140" y="5229971"/>
                </a:lnTo>
                <a:lnTo>
                  <a:pt x="179013" y="5234037"/>
                </a:lnTo>
                <a:lnTo>
                  <a:pt x="219567" y="5241315"/>
                </a:lnTo>
                <a:lnTo>
                  <a:pt x="236896" y="5267104"/>
                </a:lnTo>
                <a:lnTo>
                  <a:pt x="248477" y="5284751"/>
                </a:lnTo>
                <a:lnTo>
                  <a:pt x="255319" y="5296988"/>
                </a:lnTo>
                <a:lnTo>
                  <a:pt x="258432" y="5306547"/>
                </a:lnTo>
                <a:lnTo>
                  <a:pt x="258825" y="5316159"/>
                </a:lnTo>
                <a:lnTo>
                  <a:pt x="257508" y="5328557"/>
                </a:lnTo>
                <a:lnTo>
                  <a:pt x="255489" y="5346472"/>
                </a:lnTo>
                <a:lnTo>
                  <a:pt x="253779" y="5372636"/>
                </a:lnTo>
                <a:lnTo>
                  <a:pt x="255318" y="5460639"/>
                </a:lnTo>
                <a:lnTo>
                  <a:pt x="260588" y="5527941"/>
                </a:lnTo>
                <a:lnTo>
                  <a:pt x="274177" y="5568899"/>
                </a:lnTo>
                <a:lnTo>
                  <a:pt x="298251" y="5605509"/>
                </a:lnTo>
                <a:lnTo>
                  <a:pt x="301482" y="5609844"/>
                </a:lnTo>
              </a:path>
            </a:pathLst>
          </a:custGeom>
          <a:ln w="57912">
            <a:solidFill>
              <a:srgbClr val="006FC0"/>
            </a:solidFill>
          </a:ln>
        </p:spPr>
        <p:txBody>
          <a:bodyPr wrap="square" lIns="0" tIns="0" rIns="0" bIns="0" rtlCol="0"/>
          <a:lstStyle/>
          <a:p>
            <a:endParaRPr/>
          </a:p>
        </p:txBody>
      </p:sp>
      <p:sp>
        <p:nvSpPr>
          <p:cNvPr id="11" name="object 11"/>
          <p:cNvSpPr/>
          <p:nvPr/>
        </p:nvSpPr>
        <p:spPr>
          <a:xfrm>
            <a:off x="4340352" y="2346960"/>
            <a:ext cx="3507104" cy="1461770"/>
          </a:xfrm>
          <a:custGeom>
            <a:avLst/>
            <a:gdLst/>
            <a:ahLst/>
            <a:cxnLst/>
            <a:rect l="l" t="t" r="r" b="b"/>
            <a:pathLst>
              <a:path w="3507104" h="1461770">
                <a:moveTo>
                  <a:pt x="3506724" y="0"/>
                </a:moveTo>
                <a:lnTo>
                  <a:pt x="3447827" y="10794"/>
                </a:lnTo>
                <a:lnTo>
                  <a:pt x="3397504" y="41020"/>
                </a:lnTo>
                <a:lnTo>
                  <a:pt x="3369602" y="78469"/>
                </a:lnTo>
                <a:lnTo>
                  <a:pt x="3351412" y="109450"/>
                </a:lnTo>
                <a:lnTo>
                  <a:pt x="3333532" y="135359"/>
                </a:lnTo>
                <a:lnTo>
                  <a:pt x="3261105" y="177545"/>
                </a:lnTo>
                <a:lnTo>
                  <a:pt x="3208895" y="194806"/>
                </a:lnTo>
                <a:lnTo>
                  <a:pt x="3167952" y="202317"/>
                </a:lnTo>
                <a:lnTo>
                  <a:pt x="3152678" y="202089"/>
                </a:lnTo>
                <a:lnTo>
                  <a:pt x="3131760" y="201398"/>
                </a:lnTo>
                <a:lnTo>
                  <a:pt x="3102302" y="200786"/>
                </a:lnTo>
                <a:lnTo>
                  <a:pt x="3061404" y="200796"/>
                </a:lnTo>
                <a:lnTo>
                  <a:pt x="3006169" y="201970"/>
                </a:lnTo>
                <a:lnTo>
                  <a:pt x="2933700" y="204850"/>
                </a:lnTo>
                <a:lnTo>
                  <a:pt x="2906442" y="212042"/>
                </a:lnTo>
                <a:lnTo>
                  <a:pt x="2892819" y="215513"/>
                </a:lnTo>
                <a:lnTo>
                  <a:pt x="2879090" y="218566"/>
                </a:lnTo>
                <a:lnTo>
                  <a:pt x="2858021" y="220761"/>
                </a:lnTo>
                <a:lnTo>
                  <a:pt x="2836465" y="221456"/>
                </a:lnTo>
                <a:lnTo>
                  <a:pt x="2815742" y="224103"/>
                </a:lnTo>
                <a:lnTo>
                  <a:pt x="2777337" y="252958"/>
                </a:lnTo>
                <a:lnTo>
                  <a:pt x="2747329" y="304039"/>
                </a:lnTo>
                <a:lnTo>
                  <a:pt x="2736373" y="390341"/>
                </a:lnTo>
                <a:lnTo>
                  <a:pt x="2733219" y="440127"/>
                </a:lnTo>
                <a:lnTo>
                  <a:pt x="2731738" y="466483"/>
                </a:lnTo>
                <a:lnTo>
                  <a:pt x="2730565" y="472334"/>
                </a:lnTo>
                <a:lnTo>
                  <a:pt x="2728337" y="460605"/>
                </a:lnTo>
                <a:lnTo>
                  <a:pt x="2723690" y="434222"/>
                </a:lnTo>
                <a:lnTo>
                  <a:pt x="2715259" y="396113"/>
                </a:lnTo>
                <a:lnTo>
                  <a:pt x="2713118" y="385238"/>
                </a:lnTo>
                <a:lnTo>
                  <a:pt x="2710989" y="374173"/>
                </a:lnTo>
                <a:lnTo>
                  <a:pt x="2707598" y="363823"/>
                </a:lnTo>
                <a:lnTo>
                  <a:pt x="2701671" y="355091"/>
                </a:lnTo>
                <a:lnTo>
                  <a:pt x="2692906" y="349325"/>
                </a:lnTo>
                <a:lnTo>
                  <a:pt x="2682509" y="346201"/>
                </a:lnTo>
                <a:lnTo>
                  <a:pt x="2671470" y="344126"/>
                </a:lnTo>
                <a:lnTo>
                  <a:pt x="2660777" y="341502"/>
                </a:lnTo>
                <a:lnTo>
                  <a:pt x="2617879" y="348421"/>
                </a:lnTo>
                <a:lnTo>
                  <a:pt x="2593354" y="352274"/>
                </a:lnTo>
                <a:lnTo>
                  <a:pt x="2578100" y="355330"/>
                </a:lnTo>
                <a:lnTo>
                  <a:pt x="2563015" y="359856"/>
                </a:lnTo>
                <a:lnTo>
                  <a:pt x="2538998" y="368123"/>
                </a:lnTo>
                <a:lnTo>
                  <a:pt x="2496947" y="382397"/>
                </a:lnTo>
                <a:lnTo>
                  <a:pt x="2456053" y="396113"/>
                </a:lnTo>
                <a:lnTo>
                  <a:pt x="2449714" y="406790"/>
                </a:lnTo>
                <a:lnTo>
                  <a:pt x="2443638" y="417718"/>
                </a:lnTo>
                <a:lnTo>
                  <a:pt x="2436943" y="428099"/>
                </a:lnTo>
                <a:lnTo>
                  <a:pt x="2405951" y="455219"/>
                </a:lnTo>
                <a:lnTo>
                  <a:pt x="2374296" y="476567"/>
                </a:lnTo>
                <a:lnTo>
                  <a:pt x="2339165" y="495248"/>
                </a:lnTo>
                <a:lnTo>
                  <a:pt x="2261735" y="509940"/>
                </a:lnTo>
                <a:lnTo>
                  <a:pt x="2217388" y="513238"/>
                </a:lnTo>
                <a:lnTo>
                  <a:pt x="2172993" y="516012"/>
                </a:lnTo>
                <a:lnTo>
                  <a:pt x="2128647" y="519049"/>
                </a:lnTo>
                <a:lnTo>
                  <a:pt x="2121540" y="529119"/>
                </a:lnTo>
                <a:lnTo>
                  <a:pt x="2114280" y="539130"/>
                </a:lnTo>
                <a:lnTo>
                  <a:pt x="2107376" y="549356"/>
                </a:lnTo>
                <a:lnTo>
                  <a:pt x="2101342" y="560069"/>
                </a:lnTo>
                <a:lnTo>
                  <a:pt x="2097591" y="570192"/>
                </a:lnTo>
                <a:lnTo>
                  <a:pt x="2095055" y="580850"/>
                </a:lnTo>
                <a:lnTo>
                  <a:pt x="2092233" y="591341"/>
                </a:lnTo>
                <a:lnTo>
                  <a:pt x="2087626" y="600963"/>
                </a:lnTo>
                <a:lnTo>
                  <a:pt x="2078646" y="612249"/>
                </a:lnTo>
                <a:lnTo>
                  <a:pt x="2068274" y="622379"/>
                </a:lnTo>
                <a:lnTo>
                  <a:pt x="2057354" y="632057"/>
                </a:lnTo>
                <a:lnTo>
                  <a:pt x="2046732" y="641985"/>
                </a:lnTo>
                <a:lnTo>
                  <a:pt x="2043662" y="652341"/>
                </a:lnTo>
                <a:lnTo>
                  <a:pt x="2040842" y="662828"/>
                </a:lnTo>
                <a:lnTo>
                  <a:pt x="2037570" y="673149"/>
                </a:lnTo>
                <a:lnTo>
                  <a:pt x="2018486" y="709001"/>
                </a:lnTo>
                <a:lnTo>
                  <a:pt x="1996376" y="743045"/>
                </a:lnTo>
                <a:lnTo>
                  <a:pt x="1968742" y="774374"/>
                </a:lnTo>
                <a:lnTo>
                  <a:pt x="1903841" y="798066"/>
                </a:lnTo>
                <a:lnTo>
                  <a:pt x="1835356" y="803316"/>
                </a:lnTo>
                <a:lnTo>
                  <a:pt x="1801114" y="805941"/>
                </a:lnTo>
                <a:lnTo>
                  <a:pt x="1781476" y="868775"/>
                </a:lnTo>
                <a:lnTo>
                  <a:pt x="1746503" y="928751"/>
                </a:lnTo>
                <a:lnTo>
                  <a:pt x="1708610" y="963310"/>
                </a:lnTo>
                <a:lnTo>
                  <a:pt x="1664715" y="983488"/>
                </a:lnTo>
                <a:lnTo>
                  <a:pt x="1487297" y="997076"/>
                </a:lnTo>
                <a:lnTo>
                  <a:pt x="1323594" y="1051687"/>
                </a:lnTo>
                <a:lnTo>
                  <a:pt x="1313416" y="1055633"/>
                </a:lnTo>
                <a:lnTo>
                  <a:pt x="1303321" y="1059926"/>
                </a:lnTo>
                <a:lnTo>
                  <a:pt x="1293108" y="1063527"/>
                </a:lnTo>
                <a:lnTo>
                  <a:pt x="1282573" y="1065402"/>
                </a:lnTo>
                <a:lnTo>
                  <a:pt x="1064260" y="1079118"/>
                </a:lnTo>
                <a:lnTo>
                  <a:pt x="1054387" y="1089741"/>
                </a:lnTo>
                <a:lnTo>
                  <a:pt x="1023365" y="1120013"/>
                </a:lnTo>
                <a:lnTo>
                  <a:pt x="981751" y="1144873"/>
                </a:lnTo>
                <a:lnTo>
                  <a:pt x="976073" y="1145625"/>
                </a:lnTo>
                <a:lnTo>
                  <a:pt x="976923" y="1141518"/>
                </a:lnTo>
                <a:lnTo>
                  <a:pt x="981632" y="1134745"/>
                </a:lnTo>
                <a:lnTo>
                  <a:pt x="987530" y="1127503"/>
                </a:lnTo>
                <a:lnTo>
                  <a:pt x="991949" y="1121984"/>
                </a:lnTo>
                <a:lnTo>
                  <a:pt x="941451" y="1161034"/>
                </a:lnTo>
                <a:lnTo>
                  <a:pt x="910072" y="1191055"/>
                </a:lnTo>
                <a:lnTo>
                  <a:pt x="887761" y="1223343"/>
                </a:lnTo>
                <a:lnTo>
                  <a:pt x="881447" y="1233985"/>
                </a:lnTo>
                <a:lnTo>
                  <a:pt x="873251" y="1242949"/>
                </a:lnTo>
                <a:lnTo>
                  <a:pt x="863915" y="1247913"/>
                </a:lnTo>
                <a:lnTo>
                  <a:pt x="853328" y="1250569"/>
                </a:lnTo>
                <a:lnTo>
                  <a:pt x="842480" y="1252843"/>
                </a:lnTo>
                <a:lnTo>
                  <a:pt x="832358" y="1256664"/>
                </a:lnTo>
                <a:lnTo>
                  <a:pt x="811289" y="1269323"/>
                </a:lnTo>
                <a:lnTo>
                  <a:pt x="790876" y="1283065"/>
                </a:lnTo>
                <a:lnTo>
                  <a:pt x="770725" y="1297259"/>
                </a:lnTo>
                <a:lnTo>
                  <a:pt x="750443" y="1311275"/>
                </a:lnTo>
                <a:lnTo>
                  <a:pt x="740499" y="1318666"/>
                </a:lnTo>
                <a:lnTo>
                  <a:pt x="730710" y="1326403"/>
                </a:lnTo>
                <a:lnTo>
                  <a:pt x="720564" y="1333402"/>
                </a:lnTo>
                <a:lnTo>
                  <a:pt x="709549" y="1338579"/>
                </a:lnTo>
                <a:lnTo>
                  <a:pt x="668655" y="1352295"/>
                </a:lnTo>
                <a:lnTo>
                  <a:pt x="611606" y="1343712"/>
                </a:lnTo>
                <a:lnTo>
                  <a:pt x="566780" y="1337976"/>
                </a:lnTo>
                <a:lnTo>
                  <a:pt x="524545" y="1336531"/>
                </a:lnTo>
                <a:lnTo>
                  <a:pt x="475269" y="1340823"/>
                </a:lnTo>
                <a:lnTo>
                  <a:pt x="409321" y="1352295"/>
                </a:lnTo>
                <a:lnTo>
                  <a:pt x="378727" y="1372673"/>
                </a:lnTo>
                <a:lnTo>
                  <a:pt x="368426" y="1379601"/>
                </a:lnTo>
                <a:lnTo>
                  <a:pt x="358429" y="1383510"/>
                </a:lnTo>
                <a:lnTo>
                  <a:pt x="347979" y="1386395"/>
                </a:lnTo>
                <a:lnTo>
                  <a:pt x="337530" y="1389280"/>
                </a:lnTo>
                <a:lnTo>
                  <a:pt x="327533" y="1393189"/>
                </a:lnTo>
                <a:lnTo>
                  <a:pt x="317015" y="1399635"/>
                </a:lnTo>
                <a:lnTo>
                  <a:pt x="307117" y="1407128"/>
                </a:lnTo>
                <a:lnTo>
                  <a:pt x="297172" y="1414478"/>
                </a:lnTo>
                <a:lnTo>
                  <a:pt x="246475" y="1437719"/>
                </a:lnTo>
                <a:lnTo>
                  <a:pt x="204724" y="1447800"/>
                </a:lnTo>
                <a:lnTo>
                  <a:pt x="139186" y="1453078"/>
                </a:lnTo>
                <a:lnTo>
                  <a:pt x="97701" y="1456795"/>
                </a:lnTo>
                <a:lnTo>
                  <a:pt x="73095" y="1459223"/>
                </a:lnTo>
                <a:lnTo>
                  <a:pt x="58196" y="1460636"/>
                </a:lnTo>
                <a:lnTo>
                  <a:pt x="45829" y="1461307"/>
                </a:lnTo>
                <a:lnTo>
                  <a:pt x="28821" y="1461509"/>
                </a:lnTo>
                <a:lnTo>
                  <a:pt x="0" y="1461515"/>
                </a:lnTo>
              </a:path>
            </a:pathLst>
          </a:custGeom>
          <a:ln w="76200">
            <a:solidFill>
              <a:srgbClr val="00AF50"/>
            </a:solidFill>
          </a:ln>
        </p:spPr>
        <p:txBody>
          <a:bodyPr wrap="square" lIns="0" tIns="0" rIns="0" bIns="0" rtlCol="0"/>
          <a:lstStyle/>
          <a:p>
            <a:endParaRPr/>
          </a:p>
        </p:txBody>
      </p:sp>
      <p:sp>
        <p:nvSpPr>
          <p:cNvPr id="12" name="object 12"/>
          <p:cNvSpPr txBox="1"/>
          <p:nvPr/>
        </p:nvSpPr>
        <p:spPr>
          <a:xfrm>
            <a:off x="3961638" y="1816100"/>
            <a:ext cx="1938655" cy="574040"/>
          </a:xfrm>
          <a:prstGeom prst="rect">
            <a:avLst/>
          </a:prstGeom>
        </p:spPr>
        <p:txBody>
          <a:bodyPr vert="horz" wrap="square" lIns="0" tIns="12700" rIns="0" bIns="0" rtlCol="0">
            <a:spAutoFit/>
          </a:bodyPr>
          <a:lstStyle/>
          <a:p>
            <a:pPr marL="648335" marR="5080" indent="-636270">
              <a:lnSpc>
                <a:spcPct val="100000"/>
              </a:lnSpc>
              <a:spcBef>
                <a:spcPts val="100"/>
              </a:spcBef>
            </a:pPr>
            <a:r>
              <a:rPr sz="1800" spc="285" dirty="0">
                <a:latin typeface="Times New Roman"/>
                <a:cs typeface="Times New Roman"/>
              </a:rPr>
              <a:t>Chat</a:t>
            </a:r>
            <a:r>
              <a:rPr sz="1800" spc="170" dirty="0">
                <a:latin typeface="Times New Roman"/>
                <a:cs typeface="Times New Roman"/>
              </a:rPr>
              <a:t>t</a:t>
            </a:r>
            <a:r>
              <a:rPr sz="1800" spc="355" dirty="0">
                <a:latin typeface="Times New Roman"/>
                <a:cs typeface="Times New Roman"/>
              </a:rPr>
              <a:t>aho</a:t>
            </a:r>
            <a:r>
              <a:rPr sz="1800" spc="380" dirty="0">
                <a:latin typeface="Times New Roman"/>
                <a:cs typeface="Times New Roman"/>
              </a:rPr>
              <a:t>och</a:t>
            </a:r>
            <a:r>
              <a:rPr sz="1800" spc="335" dirty="0">
                <a:latin typeface="Times New Roman"/>
                <a:cs typeface="Times New Roman"/>
              </a:rPr>
              <a:t>e</a:t>
            </a:r>
            <a:r>
              <a:rPr sz="1800" spc="325" dirty="0">
                <a:latin typeface="Times New Roman"/>
                <a:cs typeface="Times New Roman"/>
              </a:rPr>
              <a:t>e  </a:t>
            </a:r>
            <a:r>
              <a:rPr sz="1800" spc="210" dirty="0">
                <a:latin typeface="Times New Roman"/>
                <a:cs typeface="Times New Roman"/>
              </a:rPr>
              <a:t>River</a:t>
            </a:r>
            <a:endParaRPr sz="1800">
              <a:latin typeface="Times New Roman"/>
              <a:cs typeface="Times New Roman"/>
            </a:endParaRPr>
          </a:p>
        </p:txBody>
      </p:sp>
      <p:sp>
        <p:nvSpPr>
          <p:cNvPr id="13" name="object 13"/>
          <p:cNvSpPr/>
          <p:nvPr/>
        </p:nvSpPr>
        <p:spPr>
          <a:xfrm>
            <a:off x="3512820" y="231647"/>
            <a:ext cx="5769864" cy="6394704"/>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6809231" y="1027175"/>
            <a:ext cx="2433955" cy="3291840"/>
          </a:xfrm>
          <a:custGeom>
            <a:avLst/>
            <a:gdLst/>
            <a:ahLst/>
            <a:cxnLst/>
            <a:rect l="l" t="t" r="r" b="b"/>
            <a:pathLst>
              <a:path w="2433954" h="3291840">
                <a:moveTo>
                  <a:pt x="0" y="0"/>
                </a:moveTo>
                <a:lnTo>
                  <a:pt x="18547" y="9499"/>
                </a:lnTo>
                <a:lnTo>
                  <a:pt x="37703" y="18272"/>
                </a:lnTo>
                <a:lnTo>
                  <a:pt x="55596" y="28449"/>
                </a:lnTo>
                <a:lnTo>
                  <a:pt x="70358" y="42163"/>
                </a:lnTo>
                <a:lnTo>
                  <a:pt x="80101" y="61807"/>
                </a:lnTo>
                <a:lnTo>
                  <a:pt x="85058" y="83962"/>
                </a:lnTo>
                <a:lnTo>
                  <a:pt x="89681" y="106332"/>
                </a:lnTo>
                <a:lnTo>
                  <a:pt x="98425" y="126619"/>
                </a:lnTo>
                <a:lnTo>
                  <a:pt x="116593" y="154418"/>
                </a:lnTo>
                <a:lnTo>
                  <a:pt x="124904" y="166703"/>
                </a:lnTo>
                <a:lnTo>
                  <a:pt x="134072" y="176535"/>
                </a:lnTo>
                <a:lnTo>
                  <a:pt x="154813" y="196976"/>
                </a:lnTo>
                <a:lnTo>
                  <a:pt x="170301" y="248527"/>
                </a:lnTo>
                <a:lnTo>
                  <a:pt x="176609" y="271144"/>
                </a:lnTo>
                <a:lnTo>
                  <a:pt x="186084" y="284809"/>
                </a:lnTo>
                <a:lnTo>
                  <a:pt x="211074" y="309499"/>
                </a:lnTo>
                <a:lnTo>
                  <a:pt x="253238" y="436118"/>
                </a:lnTo>
                <a:lnTo>
                  <a:pt x="266414" y="476488"/>
                </a:lnTo>
                <a:lnTo>
                  <a:pt x="295401" y="506475"/>
                </a:lnTo>
                <a:lnTo>
                  <a:pt x="326923" y="517405"/>
                </a:lnTo>
                <a:lnTo>
                  <a:pt x="337693" y="520446"/>
                </a:lnTo>
                <a:lnTo>
                  <a:pt x="360287" y="543284"/>
                </a:lnTo>
                <a:lnTo>
                  <a:pt x="366343" y="549486"/>
                </a:lnTo>
                <a:lnTo>
                  <a:pt x="364998" y="547497"/>
                </a:lnTo>
                <a:lnTo>
                  <a:pt x="407924" y="576834"/>
                </a:lnTo>
                <a:lnTo>
                  <a:pt x="421640" y="591391"/>
                </a:lnTo>
                <a:lnTo>
                  <a:pt x="428355" y="598783"/>
                </a:lnTo>
                <a:lnTo>
                  <a:pt x="436118" y="604901"/>
                </a:lnTo>
                <a:lnTo>
                  <a:pt x="446099" y="609657"/>
                </a:lnTo>
                <a:lnTo>
                  <a:pt x="456723" y="613044"/>
                </a:lnTo>
                <a:lnTo>
                  <a:pt x="467586" y="615884"/>
                </a:lnTo>
                <a:lnTo>
                  <a:pt x="478282" y="618998"/>
                </a:lnTo>
                <a:lnTo>
                  <a:pt x="493551" y="666817"/>
                </a:lnTo>
                <a:lnTo>
                  <a:pt x="536404" y="718259"/>
                </a:lnTo>
                <a:lnTo>
                  <a:pt x="540406" y="730752"/>
                </a:lnTo>
                <a:lnTo>
                  <a:pt x="537714" y="732909"/>
                </a:lnTo>
                <a:lnTo>
                  <a:pt x="533465" y="730809"/>
                </a:lnTo>
                <a:lnTo>
                  <a:pt x="532795" y="730525"/>
                </a:lnTo>
                <a:lnTo>
                  <a:pt x="540840" y="738135"/>
                </a:lnTo>
                <a:lnTo>
                  <a:pt x="562737" y="759713"/>
                </a:lnTo>
                <a:lnTo>
                  <a:pt x="565618" y="770570"/>
                </a:lnTo>
                <a:lnTo>
                  <a:pt x="568071" y="781700"/>
                </a:lnTo>
                <a:lnTo>
                  <a:pt x="571380" y="792378"/>
                </a:lnTo>
                <a:lnTo>
                  <a:pt x="576834" y="801877"/>
                </a:lnTo>
                <a:lnTo>
                  <a:pt x="586011" y="810353"/>
                </a:lnTo>
                <a:lnTo>
                  <a:pt x="596915" y="816911"/>
                </a:lnTo>
                <a:lnTo>
                  <a:pt x="608320" y="822969"/>
                </a:lnTo>
                <a:lnTo>
                  <a:pt x="618998" y="829945"/>
                </a:lnTo>
                <a:lnTo>
                  <a:pt x="626475" y="836564"/>
                </a:lnTo>
                <a:lnTo>
                  <a:pt x="633476" y="843661"/>
                </a:lnTo>
                <a:lnTo>
                  <a:pt x="640286" y="850947"/>
                </a:lnTo>
                <a:lnTo>
                  <a:pt x="647192" y="858138"/>
                </a:lnTo>
                <a:lnTo>
                  <a:pt x="650357" y="868852"/>
                </a:lnTo>
                <a:lnTo>
                  <a:pt x="653272" y="879649"/>
                </a:lnTo>
                <a:lnTo>
                  <a:pt x="656639" y="890232"/>
                </a:lnTo>
                <a:lnTo>
                  <a:pt x="689175" y="947650"/>
                </a:lnTo>
                <a:lnTo>
                  <a:pt x="711914" y="978376"/>
                </a:lnTo>
                <a:lnTo>
                  <a:pt x="773811" y="1041019"/>
                </a:lnTo>
                <a:lnTo>
                  <a:pt x="780553" y="1048351"/>
                </a:lnTo>
                <a:lnTo>
                  <a:pt x="787177" y="1055862"/>
                </a:lnTo>
                <a:lnTo>
                  <a:pt x="794134" y="1062968"/>
                </a:lnTo>
                <a:lnTo>
                  <a:pt x="801877" y="1069086"/>
                </a:lnTo>
                <a:lnTo>
                  <a:pt x="822450" y="1084308"/>
                </a:lnTo>
                <a:lnTo>
                  <a:pt x="842629" y="1100280"/>
                </a:lnTo>
                <a:lnTo>
                  <a:pt x="863546" y="1114752"/>
                </a:lnTo>
                <a:lnTo>
                  <a:pt x="886333" y="1125474"/>
                </a:lnTo>
                <a:lnTo>
                  <a:pt x="970661" y="1153540"/>
                </a:lnTo>
                <a:lnTo>
                  <a:pt x="1003246" y="1184189"/>
                </a:lnTo>
                <a:lnTo>
                  <a:pt x="1030936" y="1218531"/>
                </a:lnTo>
                <a:lnTo>
                  <a:pt x="1044317" y="1284551"/>
                </a:lnTo>
                <a:lnTo>
                  <a:pt x="1044543" y="1320244"/>
                </a:lnTo>
                <a:lnTo>
                  <a:pt x="1050055" y="1349960"/>
                </a:lnTo>
                <a:lnTo>
                  <a:pt x="1069213" y="1364614"/>
                </a:lnTo>
                <a:lnTo>
                  <a:pt x="1167638" y="1378585"/>
                </a:lnTo>
                <a:lnTo>
                  <a:pt x="1178710" y="1381305"/>
                </a:lnTo>
                <a:lnTo>
                  <a:pt x="1216130" y="1401681"/>
                </a:lnTo>
                <a:lnTo>
                  <a:pt x="1228048" y="1462913"/>
                </a:lnTo>
                <a:lnTo>
                  <a:pt x="1233918" y="1519428"/>
                </a:lnTo>
                <a:lnTo>
                  <a:pt x="1237996" y="1547495"/>
                </a:lnTo>
                <a:lnTo>
                  <a:pt x="1252093" y="1589659"/>
                </a:lnTo>
                <a:lnTo>
                  <a:pt x="1283579" y="1610750"/>
                </a:lnTo>
                <a:lnTo>
                  <a:pt x="1294257" y="1617726"/>
                </a:lnTo>
                <a:lnTo>
                  <a:pt x="1318252" y="1639532"/>
                </a:lnTo>
                <a:lnTo>
                  <a:pt x="1322673" y="1646253"/>
                </a:lnTo>
                <a:lnTo>
                  <a:pt x="1330475" y="1649283"/>
                </a:lnTo>
                <a:lnTo>
                  <a:pt x="1364615" y="1660016"/>
                </a:lnTo>
                <a:lnTo>
                  <a:pt x="1389590" y="1684998"/>
                </a:lnTo>
                <a:lnTo>
                  <a:pt x="1415542" y="1708705"/>
                </a:lnTo>
                <a:lnTo>
                  <a:pt x="1444160" y="1729150"/>
                </a:lnTo>
                <a:lnTo>
                  <a:pt x="1477137" y="1744345"/>
                </a:lnTo>
                <a:lnTo>
                  <a:pt x="1487816" y="1747601"/>
                </a:lnTo>
                <a:lnTo>
                  <a:pt x="1498568" y="1750679"/>
                </a:lnTo>
                <a:lnTo>
                  <a:pt x="1509176" y="1754114"/>
                </a:lnTo>
                <a:lnTo>
                  <a:pt x="1519427" y="1758441"/>
                </a:lnTo>
                <a:lnTo>
                  <a:pt x="1552884" y="1776119"/>
                </a:lnTo>
                <a:lnTo>
                  <a:pt x="1565304" y="1784506"/>
                </a:lnTo>
                <a:lnTo>
                  <a:pt x="1565028" y="1786847"/>
                </a:lnTo>
                <a:lnTo>
                  <a:pt x="1560395" y="1786383"/>
                </a:lnTo>
                <a:lnTo>
                  <a:pt x="1559745" y="1786359"/>
                </a:lnTo>
                <a:lnTo>
                  <a:pt x="1571419" y="1790019"/>
                </a:lnTo>
                <a:lnTo>
                  <a:pt x="1603756" y="1800606"/>
                </a:lnTo>
                <a:lnTo>
                  <a:pt x="1617386" y="1815274"/>
                </a:lnTo>
                <a:lnTo>
                  <a:pt x="1630695" y="1830324"/>
                </a:lnTo>
                <a:lnTo>
                  <a:pt x="1644600" y="1844611"/>
                </a:lnTo>
                <a:lnTo>
                  <a:pt x="1660017" y="1856994"/>
                </a:lnTo>
                <a:lnTo>
                  <a:pt x="1670768" y="1863736"/>
                </a:lnTo>
                <a:lnTo>
                  <a:pt x="1681638" y="1870360"/>
                </a:lnTo>
                <a:lnTo>
                  <a:pt x="1692271" y="1877317"/>
                </a:lnTo>
                <a:lnTo>
                  <a:pt x="1702308" y="1885061"/>
                </a:lnTo>
                <a:lnTo>
                  <a:pt x="1736837" y="1915427"/>
                </a:lnTo>
                <a:lnTo>
                  <a:pt x="1754423" y="1932350"/>
                </a:lnTo>
                <a:lnTo>
                  <a:pt x="1760362" y="1939721"/>
                </a:lnTo>
                <a:lnTo>
                  <a:pt x="1759950" y="1941433"/>
                </a:lnTo>
                <a:lnTo>
                  <a:pt x="1758484" y="1941376"/>
                </a:lnTo>
                <a:lnTo>
                  <a:pt x="1761261" y="1943443"/>
                </a:lnTo>
                <a:lnTo>
                  <a:pt x="1773579" y="1951525"/>
                </a:lnTo>
                <a:lnTo>
                  <a:pt x="1800733" y="1969515"/>
                </a:lnTo>
                <a:lnTo>
                  <a:pt x="1813686" y="2008049"/>
                </a:lnTo>
                <a:lnTo>
                  <a:pt x="1822111" y="2032674"/>
                </a:lnTo>
                <a:lnTo>
                  <a:pt x="1826911" y="2046483"/>
                </a:lnTo>
                <a:lnTo>
                  <a:pt x="1828985" y="2052564"/>
                </a:lnTo>
                <a:lnTo>
                  <a:pt x="1829235" y="2054007"/>
                </a:lnTo>
                <a:lnTo>
                  <a:pt x="1828563" y="2053902"/>
                </a:lnTo>
                <a:lnTo>
                  <a:pt x="1827869" y="2055338"/>
                </a:lnTo>
                <a:lnTo>
                  <a:pt x="1834667" y="2099797"/>
                </a:lnTo>
                <a:lnTo>
                  <a:pt x="1842897" y="2138299"/>
                </a:lnTo>
                <a:lnTo>
                  <a:pt x="1849993" y="2159381"/>
                </a:lnTo>
                <a:lnTo>
                  <a:pt x="1853916" y="2169802"/>
                </a:lnTo>
                <a:lnTo>
                  <a:pt x="1856994" y="2180463"/>
                </a:lnTo>
                <a:lnTo>
                  <a:pt x="1861161" y="2201427"/>
                </a:lnTo>
                <a:lnTo>
                  <a:pt x="1864614" y="2222547"/>
                </a:lnTo>
                <a:lnTo>
                  <a:pt x="1867781" y="2243738"/>
                </a:lnTo>
                <a:lnTo>
                  <a:pt x="1871091" y="2264918"/>
                </a:lnTo>
                <a:lnTo>
                  <a:pt x="1869316" y="2317952"/>
                </a:lnTo>
                <a:lnTo>
                  <a:pt x="1868709" y="2371153"/>
                </a:lnTo>
                <a:lnTo>
                  <a:pt x="1865768" y="2423973"/>
                </a:lnTo>
                <a:lnTo>
                  <a:pt x="1856994" y="2475865"/>
                </a:lnTo>
                <a:lnTo>
                  <a:pt x="1850894" y="2478617"/>
                </a:lnTo>
                <a:lnTo>
                  <a:pt x="1841436" y="2467308"/>
                </a:lnTo>
                <a:lnTo>
                  <a:pt x="1832740" y="2449736"/>
                </a:lnTo>
                <a:lnTo>
                  <a:pt x="1828927" y="2433701"/>
                </a:lnTo>
                <a:lnTo>
                  <a:pt x="1832258" y="2422112"/>
                </a:lnTo>
                <a:lnTo>
                  <a:pt x="1840150" y="2411952"/>
                </a:lnTo>
                <a:lnTo>
                  <a:pt x="1849447" y="2402125"/>
                </a:lnTo>
                <a:lnTo>
                  <a:pt x="1856994" y="2391537"/>
                </a:lnTo>
                <a:lnTo>
                  <a:pt x="1861321" y="2381285"/>
                </a:lnTo>
                <a:lnTo>
                  <a:pt x="1864756" y="2370677"/>
                </a:lnTo>
                <a:lnTo>
                  <a:pt x="1867834" y="2359925"/>
                </a:lnTo>
                <a:lnTo>
                  <a:pt x="1871091" y="2349246"/>
                </a:lnTo>
                <a:lnTo>
                  <a:pt x="1877234" y="2424318"/>
                </a:lnTo>
                <a:lnTo>
                  <a:pt x="1885539" y="2477672"/>
                </a:lnTo>
                <a:lnTo>
                  <a:pt x="1899285" y="2518156"/>
                </a:lnTo>
                <a:lnTo>
                  <a:pt x="1927352" y="2546223"/>
                </a:lnTo>
                <a:lnTo>
                  <a:pt x="1958302" y="2568600"/>
                </a:lnTo>
                <a:lnTo>
                  <a:pt x="1994177" y="2583892"/>
                </a:lnTo>
                <a:lnTo>
                  <a:pt x="2044596" y="2599795"/>
                </a:lnTo>
                <a:lnTo>
                  <a:pt x="2053971" y="2602484"/>
                </a:lnTo>
                <a:lnTo>
                  <a:pt x="2061376" y="2609246"/>
                </a:lnTo>
                <a:lnTo>
                  <a:pt x="2087116" y="2640587"/>
                </a:lnTo>
                <a:lnTo>
                  <a:pt x="2100058" y="2696948"/>
                </a:lnTo>
                <a:lnTo>
                  <a:pt x="2105612" y="2733008"/>
                </a:lnTo>
                <a:lnTo>
                  <a:pt x="2113476" y="2770639"/>
                </a:lnTo>
                <a:lnTo>
                  <a:pt x="2124329" y="2799461"/>
                </a:lnTo>
                <a:lnTo>
                  <a:pt x="2130305" y="2807366"/>
                </a:lnTo>
                <a:lnTo>
                  <a:pt x="2137473" y="2814320"/>
                </a:lnTo>
                <a:lnTo>
                  <a:pt x="2145117" y="2820892"/>
                </a:lnTo>
                <a:lnTo>
                  <a:pt x="2152523" y="2827655"/>
                </a:lnTo>
                <a:lnTo>
                  <a:pt x="2161781" y="2855305"/>
                </a:lnTo>
                <a:lnTo>
                  <a:pt x="2167219" y="2871923"/>
                </a:lnTo>
                <a:lnTo>
                  <a:pt x="2169730" y="2881333"/>
                </a:lnTo>
                <a:lnTo>
                  <a:pt x="2170211" y="2887363"/>
                </a:lnTo>
                <a:lnTo>
                  <a:pt x="2169556" y="2893837"/>
                </a:lnTo>
                <a:lnTo>
                  <a:pt x="2168662" y="2904583"/>
                </a:lnTo>
                <a:lnTo>
                  <a:pt x="2169734" y="2954191"/>
                </a:lnTo>
                <a:lnTo>
                  <a:pt x="2173491" y="3000706"/>
                </a:lnTo>
                <a:lnTo>
                  <a:pt x="2180590" y="3066796"/>
                </a:lnTo>
                <a:lnTo>
                  <a:pt x="2191341" y="3098335"/>
                </a:lnTo>
                <a:lnTo>
                  <a:pt x="2194687" y="3108960"/>
                </a:lnTo>
                <a:lnTo>
                  <a:pt x="2196871" y="3130871"/>
                </a:lnTo>
                <a:lnTo>
                  <a:pt x="2197020" y="3153568"/>
                </a:lnTo>
                <a:lnTo>
                  <a:pt x="2199526" y="3175075"/>
                </a:lnTo>
                <a:lnTo>
                  <a:pt x="2208784" y="3193415"/>
                </a:lnTo>
                <a:lnTo>
                  <a:pt x="2226210" y="3205855"/>
                </a:lnTo>
                <a:lnTo>
                  <a:pt x="2247709" y="3212258"/>
                </a:lnTo>
                <a:lnTo>
                  <a:pt x="2270827" y="3216257"/>
                </a:lnTo>
                <a:lnTo>
                  <a:pt x="2293112" y="3221482"/>
                </a:lnTo>
                <a:lnTo>
                  <a:pt x="2335403" y="3235579"/>
                </a:lnTo>
                <a:lnTo>
                  <a:pt x="2377567" y="3249676"/>
                </a:lnTo>
                <a:lnTo>
                  <a:pt x="2395733" y="3268462"/>
                </a:lnTo>
                <a:lnTo>
                  <a:pt x="2404030" y="3276615"/>
                </a:lnTo>
                <a:lnTo>
                  <a:pt x="2413160" y="3281840"/>
                </a:lnTo>
                <a:lnTo>
                  <a:pt x="2433828" y="3291840"/>
                </a:lnTo>
              </a:path>
            </a:pathLst>
          </a:custGeom>
          <a:ln w="57912">
            <a:solidFill>
              <a:srgbClr val="006FC0"/>
            </a:solidFill>
          </a:ln>
        </p:spPr>
        <p:txBody>
          <a:bodyPr wrap="square" lIns="0" tIns="0" rIns="0" bIns="0" rtlCol="0"/>
          <a:lstStyle/>
          <a:p>
            <a:endParaRPr/>
          </a:p>
        </p:txBody>
      </p:sp>
      <p:sp>
        <p:nvSpPr>
          <p:cNvPr id="15" name="object 15"/>
          <p:cNvSpPr txBox="1"/>
          <p:nvPr/>
        </p:nvSpPr>
        <p:spPr>
          <a:xfrm>
            <a:off x="7973948" y="2964307"/>
            <a:ext cx="1233805" cy="574040"/>
          </a:xfrm>
          <a:prstGeom prst="rect">
            <a:avLst/>
          </a:prstGeom>
        </p:spPr>
        <p:txBody>
          <a:bodyPr vert="horz" wrap="square" lIns="0" tIns="12700" rIns="0" bIns="0" rtlCol="0">
            <a:spAutoFit/>
          </a:bodyPr>
          <a:lstStyle/>
          <a:p>
            <a:pPr marL="295910" marR="5080" indent="-283845">
              <a:lnSpc>
                <a:spcPct val="100000"/>
              </a:lnSpc>
              <a:spcBef>
                <a:spcPts val="100"/>
              </a:spcBef>
            </a:pPr>
            <a:r>
              <a:rPr sz="1800" spc="260" dirty="0">
                <a:latin typeface="Times New Roman"/>
                <a:cs typeface="Times New Roman"/>
              </a:rPr>
              <a:t>S</a:t>
            </a:r>
            <a:r>
              <a:rPr sz="1800" spc="210" dirty="0">
                <a:latin typeface="Times New Roman"/>
                <a:cs typeface="Times New Roman"/>
              </a:rPr>
              <a:t>a</a:t>
            </a:r>
            <a:r>
              <a:rPr sz="1800" spc="340" dirty="0">
                <a:latin typeface="Times New Roman"/>
                <a:cs typeface="Times New Roman"/>
              </a:rPr>
              <a:t>v</a:t>
            </a:r>
            <a:r>
              <a:rPr sz="1800" spc="370" dirty="0">
                <a:latin typeface="Times New Roman"/>
                <a:cs typeface="Times New Roman"/>
              </a:rPr>
              <a:t>ann</a:t>
            </a:r>
            <a:r>
              <a:rPr sz="1800" spc="330" dirty="0">
                <a:latin typeface="Times New Roman"/>
                <a:cs typeface="Times New Roman"/>
              </a:rPr>
              <a:t>a</a:t>
            </a:r>
            <a:r>
              <a:rPr sz="1800" spc="150" dirty="0">
                <a:latin typeface="Times New Roman"/>
                <a:cs typeface="Times New Roman"/>
              </a:rPr>
              <a:t>h  </a:t>
            </a:r>
            <a:r>
              <a:rPr sz="1800" spc="210" dirty="0">
                <a:latin typeface="Times New Roman"/>
                <a:cs typeface="Times New Roman"/>
              </a:rPr>
              <a:t>River</a:t>
            </a:r>
            <a:endParaRPr sz="1800">
              <a:latin typeface="Times New Roman"/>
              <a:cs typeface="Times New Roman"/>
            </a:endParaRPr>
          </a:p>
        </p:txBody>
      </p:sp>
      <p:sp>
        <p:nvSpPr>
          <p:cNvPr id="16" name="object 16"/>
          <p:cNvSpPr/>
          <p:nvPr/>
        </p:nvSpPr>
        <p:spPr>
          <a:xfrm>
            <a:off x="4635934" y="85918"/>
            <a:ext cx="1101090" cy="1116965"/>
          </a:xfrm>
          <a:custGeom>
            <a:avLst/>
            <a:gdLst/>
            <a:ahLst/>
            <a:cxnLst/>
            <a:rect l="l" t="t" r="r" b="b"/>
            <a:pathLst>
              <a:path w="1101089" h="1116965">
                <a:moveTo>
                  <a:pt x="220164" y="242122"/>
                </a:moveTo>
                <a:lnTo>
                  <a:pt x="259391" y="203580"/>
                </a:lnTo>
                <a:lnTo>
                  <a:pt x="300079" y="168232"/>
                </a:lnTo>
                <a:lnTo>
                  <a:pt x="341994" y="136123"/>
                </a:lnTo>
                <a:lnTo>
                  <a:pt x="384906" y="107295"/>
                </a:lnTo>
                <a:lnTo>
                  <a:pt x="428584" y="81791"/>
                </a:lnTo>
                <a:lnTo>
                  <a:pt x="472796" y="59656"/>
                </a:lnTo>
                <a:lnTo>
                  <a:pt x="517310" y="40932"/>
                </a:lnTo>
                <a:lnTo>
                  <a:pt x="561897" y="25663"/>
                </a:lnTo>
                <a:lnTo>
                  <a:pt x="606324" y="13891"/>
                </a:lnTo>
                <a:lnTo>
                  <a:pt x="650360" y="5662"/>
                </a:lnTo>
                <a:lnTo>
                  <a:pt x="693774" y="1017"/>
                </a:lnTo>
                <a:lnTo>
                  <a:pt x="736334" y="0"/>
                </a:lnTo>
                <a:lnTo>
                  <a:pt x="777809" y="2654"/>
                </a:lnTo>
                <a:lnTo>
                  <a:pt x="817968" y="9023"/>
                </a:lnTo>
                <a:lnTo>
                  <a:pt x="856580" y="19150"/>
                </a:lnTo>
                <a:lnTo>
                  <a:pt x="893413" y="33078"/>
                </a:lnTo>
                <a:lnTo>
                  <a:pt x="928236" y="50851"/>
                </a:lnTo>
                <a:lnTo>
                  <a:pt x="960818" y="72512"/>
                </a:lnTo>
                <a:lnTo>
                  <a:pt x="990927" y="98104"/>
                </a:lnTo>
                <a:lnTo>
                  <a:pt x="1017803" y="127075"/>
                </a:lnTo>
                <a:lnTo>
                  <a:pt x="1040862" y="158688"/>
                </a:lnTo>
                <a:lnTo>
                  <a:pt x="1060136" y="192710"/>
                </a:lnTo>
                <a:lnTo>
                  <a:pt x="1075659" y="228907"/>
                </a:lnTo>
                <a:lnTo>
                  <a:pt x="1087463" y="267047"/>
                </a:lnTo>
                <a:lnTo>
                  <a:pt x="1095582" y="306896"/>
                </a:lnTo>
                <a:lnTo>
                  <a:pt x="1100048" y="348222"/>
                </a:lnTo>
                <a:lnTo>
                  <a:pt x="1100894" y="390791"/>
                </a:lnTo>
                <a:lnTo>
                  <a:pt x="1098153" y="434371"/>
                </a:lnTo>
                <a:lnTo>
                  <a:pt x="1091858" y="478727"/>
                </a:lnTo>
                <a:lnTo>
                  <a:pt x="1082042" y="523628"/>
                </a:lnTo>
                <a:lnTo>
                  <a:pt x="1068737" y="568840"/>
                </a:lnTo>
                <a:lnTo>
                  <a:pt x="1051976" y="614130"/>
                </a:lnTo>
                <a:lnTo>
                  <a:pt x="1031794" y="659265"/>
                </a:lnTo>
                <a:lnTo>
                  <a:pt x="1008221" y="704012"/>
                </a:lnTo>
                <a:lnTo>
                  <a:pt x="981291" y="748137"/>
                </a:lnTo>
                <a:lnTo>
                  <a:pt x="951038" y="791408"/>
                </a:lnTo>
                <a:lnTo>
                  <a:pt x="917493" y="833592"/>
                </a:lnTo>
                <a:lnTo>
                  <a:pt x="880691" y="874455"/>
                </a:lnTo>
                <a:lnTo>
                  <a:pt x="841481" y="912998"/>
                </a:lnTo>
                <a:lnTo>
                  <a:pt x="800808" y="948345"/>
                </a:lnTo>
                <a:lnTo>
                  <a:pt x="758903" y="980455"/>
                </a:lnTo>
                <a:lnTo>
                  <a:pt x="715999" y="1009283"/>
                </a:lnTo>
                <a:lnTo>
                  <a:pt x="672325" y="1034786"/>
                </a:lnTo>
                <a:lnTo>
                  <a:pt x="628115" y="1056922"/>
                </a:lnTo>
                <a:lnTo>
                  <a:pt x="583600" y="1075646"/>
                </a:lnTo>
                <a:lnTo>
                  <a:pt x="539011" y="1090915"/>
                </a:lnTo>
                <a:lnTo>
                  <a:pt x="494581" y="1102686"/>
                </a:lnTo>
                <a:lnTo>
                  <a:pt x="450540" y="1110916"/>
                </a:lnTo>
                <a:lnTo>
                  <a:pt x="407120" y="1115561"/>
                </a:lnTo>
                <a:lnTo>
                  <a:pt x="364553" y="1116578"/>
                </a:lnTo>
                <a:lnTo>
                  <a:pt x="323071" y="1113924"/>
                </a:lnTo>
                <a:lnTo>
                  <a:pt x="282906" y="1107555"/>
                </a:lnTo>
                <a:lnTo>
                  <a:pt x="244288" y="1097428"/>
                </a:lnTo>
                <a:lnTo>
                  <a:pt x="207449" y="1083499"/>
                </a:lnTo>
                <a:lnTo>
                  <a:pt x="172622" y="1065726"/>
                </a:lnTo>
                <a:lnTo>
                  <a:pt x="140038" y="1044065"/>
                </a:lnTo>
                <a:lnTo>
                  <a:pt x="109928" y="1018473"/>
                </a:lnTo>
                <a:lnTo>
                  <a:pt x="83053" y="989502"/>
                </a:lnTo>
                <a:lnTo>
                  <a:pt x="59997" y="957889"/>
                </a:lnTo>
                <a:lnTo>
                  <a:pt x="40727" y="923868"/>
                </a:lnTo>
                <a:lnTo>
                  <a:pt x="25209" y="887671"/>
                </a:lnTo>
                <a:lnTo>
                  <a:pt x="13411" y="849531"/>
                </a:lnTo>
                <a:lnTo>
                  <a:pt x="5298" y="809681"/>
                </a:lnTo>
                <a:lnTo>
                  <a:pt x="839" y="768355"/>
                </a:lnTo>
                <a:lnTo>
                  <a:pt x="0" y="725786"/>
                </a:lnTo>
                <a:lnTo>
                  <a:pt x="2746" y="682207"/>
                </a:lnTo>
                <a:lnTo>
                  <a:pt x="9047" y="637850"/>
                </a:lnTo>
                <a:lnTo>
                  <a:pt x="18867" y="592949"/>
                </a:lnTo>
                <a:lnTo>
                  <a:pt x="32174" y="547737"/>
                </a:lnTo>
                <a:lnTo>
                  <a:pt x="48934" y="502447"/>
                </a:lnTo>
                <a:lnTo>
                  <a:pt x="69115" y="457312"/>
                </a:lnTo>
                <a:lnTo>
                  <a:pt x="92684" y="412566"/>
                </a:lnTo>
                <a:lnTo>
                  <a:pt x="119606" y="368440"/>
                </a:lnTo>
                <a:lnTo>
                  <a:pt x="149849" y="325169"/>
                </a:lnTo>
                <a:lnTo>
                  <a:pt x="183379" y="282985"/>
                </a:lnTo>
                <a:lnTo>
                  <a:pt x="220164" y="242122"/>
                </a:lnTo>
                <a:close/>
              </a:path>
            </a:pathLst>
          </a:custGeom>
          <a:ln w="57150">
            <a:solidFill>
              <a:srgbClr val="7E5F00"/>
            </a:solidFill>
          </a:ln>
        </p:spPr>
        <p:txBody>
          <a:bodyPr wrap="square" lIns="0" tIns="0" rIns="0" bIns="0" rtlCol="0"/>
          <a:lstStyle/>
          <a:p>
            <a:endParaRPr/>
          </a:p>
        </p:txBody>
      </p:sp>
      <p:sp>
        <p:nvSpPr>
          <p:cNvPr id="17" name="object 17"/>
          <p:cNvSpPr txBox="1">
            <a:spLocks noGrp="1"/>
          </p:cNvSpPr>
          <p:nvPr>
            <p:ph type="title"/>
          </p:nvPr>
        </p:nvSpPr>
        <p:spPr>
          <a:xfrm>
            <a:off x="4380738" y="353059"/>
            <a:ext cx="1610360" cy="574040"/>
          </a:xfrm>
          <a:prstGeom prst="rect">
            <a:avLst/>
          </a:prstGeom>
        </p:spPr>
        <p:txBody>
          <a:bodyPr vert="horz" wrap="square" lIns="0" tIns="12700" rIns="0" bIns="0" rtlCol="0">
            <a:spAutoFit/>
          </a:bodyPr>
          <a:lstStyle/>
          <a:p>
            <a:pPr marL="173990" marR="5080" indent="-161925">
              <a:lnSpc>
                <a:spcPct val="100000"/>
              </a:lnSpc>
              <a:spcBef>
                <a:spcPts val="100"/>
              </a:spcBef>
            </a:pPr>
            <a:r>
              <a:rPr sz="1800" spc="285" dirty="0"/>
              <a:t>Appalachian  </a:t>
            </a:r>
            <a:r>
              <a:rPr sz="1800" spc="265" dirty="0"/>
              <a:t>ftountains</a:t>
            </a:r>
            <a:endParaRPr sz="1800"/>
          </a:p>
        </p:txBody>
      </p:sp>
      <p:sp>
        <p:nvSpPr>
          <p:cNvPr id="18" name="object 18"/>
          <p:cNvSpPr/>
          <p:nvPr/>
        </p:nvSpPr>
        <p:spPr>
          <a:xfrm>
            <a:off x="7136720" y="5711630"/>
            <a:ext cx="824230" cy="831850"/>
          </a:xfrm>
          <a:custGeom>
            <a:avLst/>
            <a:gdLst/>
            <a:ahLst/>
            <a:cxnLst/>
            <a:rect l="l" t="t" r="r" b="b"/>
            <a:pathLst>
              <a:path w="824229" h="831850">
                <a:moveTo>
                  <a:pt x="147745" y="162983"/>
                </a:moveTo>
                <a:lnTo>
                  <a:pt x="186396" y="126167"/>
                </a:lnTo>
                <a:lnTo>
                  <a:pt x="227221" y="93933"/>
                </a:lnTo>
                <a:lnTo>
                  <a:pt x="269783" y="66339"/>
                </a:lnTo>
                <a:lnTo>
                  <a:pt x="313648" y="43443"/>
                </a:lnTo>
                <a:lnTo>
                  <a:pt x="358380" y="25303"/>
                </a:lnTo>
                <a:lnTo>
                  <a:pt x="403543" y="11978"/>
                </a:lnTo>
                <a:lnTo>
                  <a:pt x="448703" y="3524"/>
                </a:lnTo>
                <a:lnTo>
                  <a:pt x="493423" y="0"/>
                </a:lnTo>
                <a:lnTo>
                  <a:pt x="537268" y="1463"/>
                </a:lnTo>
                <a:lnTo>
                  <a:pt x="579804" y="7973"/>
                </a:lnTo>
                <a:lnTo>
                  <a:pt x="620593" y="19586"/>
                </a:lnTo>
                <a:lnTo>
                  <a:pt x="659202" y="36361"/>
                </a:lnTo>
                <a:lnTo>
                  <a:pt x="695194" y="58355"/>
                </a:lnTo>
                <a:lnTo>
                  <a:pt x="728135" y="85628"/>
                </a:lnTo>
                <a:lnTo>
                  <a:pt x="756821" y="117346"/>
                </a:lnTo>
                <a:lnTo>
                  <a:pt x="780368" y="152344"/>
                </a:lnTo>
                <a:lnTo>
                  <a:pt x="798814" y="190184"/>
                </a:lnTo>
                <a:lnTo>
                  <a:pt x="812198" y="230428"/>
                </a:lnTo>
                <a:lnTo>
                  <a:pt x="820559" y="272639"/>
                </a:lnTo>
                <a:lnTo>
                  <a:pt x="823937" y="316379"/>
                </a:lnTo>
                <a:lnTo>
                  <a:pt x="822369" y="361210"/>
                </a:lnTo>
                <a:lnTo>
                  <a:pt x="815894" y="406694"/>
                </a:lnTo>
                <a:lnTo>
                  <a:pt x="804552" y="452395"/>
                </a:lnTo>
                <a:lnTo>
                  <a:pt x="788382" y="497875"/>
                </a:lnTo>
                <a:lnTo>
                  <a:pt x="767422" y="542695"/>
                </a:lnTo>
                <a:lnTo>
                  <a:pt x="741711" y="586418"/>
                </a:lnTo>
                <a:lnTo>
                  <a:pt x="711288" y="628607"/>
                </a:lnTo>
                <a:lnTo>
                  <a:pt x="676192" y="668824"/>
                </a:lnTo>
                <a:lnTo>
                  <a:pt x="637540" y="705641"/>
                </a:lnTo>
                <a:lnTo>
                  <a:pt x="596715" y="737875"/>
                </a:lnTo>
                <a:lnTo>
                  <a:pt x="554153" y="765470"/>
                </a:lnTo>
                <a:lnTo>
                  <a:pt x="510288" y="788366"/>
                </a:lnTo>
                <a:lnTo>
                  <a:pt x="465556" y="806507"/>
                </a:lnTo>
                <a:lnTo>
                  <a:pt x="420393" y="819834"/>
                </a:lnTo>
                <a:lnTo>
                  <a:pt x="375233" y="828289"/>
                </a:lnTo>
                <a:lnTo>
                  <a:pt x="330513" y="831813"/>
                </a:lnTo>
                <a:lnTo>
                  <a:pt x="286668" y="830350"/>
                </a:lnTo>
                <a:lnTo>
                  <a:pt x="244132" y="823840"/>
                </a:lnTo>
                <a:lnTo>
                  <a:pt x="203343" y="812227"/>
                </a:lnTo>
                <a:lnTo>
                  <a:pt x="164734" y="795451"/>
                </a:lnTo>
                <a:lnTo>
                  <a:pt x="128742" y="773454"/>
                </a:lnTo>
                <a:lnTo>
                  <a:pt x="95802" y="746180"/>
                </a:lnTo>
                <a:lnTo>
                  <a:pt x="67115" y="714462"/>
                </a:lnTo>
                <a:lnTo>
                  <a:pt x="43568" y="679464"/>
                </a:lnTo>
                <a:lnTo>
                  <a:pt x="25122" y="641625"/>
                </a:lnTo>
                <a:lnTo>
                  <a:pt x="11738" y="601381"/>
                </a:lnTo>
                <a:lnTo>
                  <a:pt x="3377" y="559172"/>
                </a:lnTo>
                <a:lnTo>
                  <a:pt x="0" y="515433"/>
                </a:lnTo>
                <a:lnTo>
                  <a:pt x="1568" y="470603"/>
                </a:lnTo>
                <a:lnTo>
                  <a:pt x="8042" y="425118"/>
                </a:lnTo>
                <a:lnTo>
                  <a:pt x="19384" y="379418"/>
                </a:lnTo>
                <a:lnTo>
                  <a:pt x="35554" y="333938"/>
                </a:lnTo>
                <a:lnTo>
                  <a:pt x="56514" y="289118"/>
                </a:lnTo>
                <a:lnTo>
                  <a:pt x="82226" y="245393"/>
                </a:lnTo>
                <a:lnTo>
                  <a:pt x="112649" y="203203"/>
                </a:lnTo>
                <a:lnTo>
                  <a:pt x="147745" y="162983"/>
                </a:lnTo>
              </a:path>
            </a:pathLst>
          </a:custGeom>
          <a:ln w="57150">
            <a:solidFill>
              <a:srgbClr val="7E5F00"/>
            </a:solidFill>
          </a:ln>
        </p:spPr>
        <p:txBody>
          <a:bodyPr wrap="square" lIns="0" tIns="0" rIns="0" bIns="0" rtlCol="0"/>
          <a:lstStyle/>
          <a:p>
            <a:endParaRPr/>
          </a:p>
        </p:txBody>
      </p:sp>
      <p:sp>
        <p:nvSpPr>
          <p:cNvPr id="19" name="object 19"/>
          <p:cNvSpPr txBox="1"/>
          <p:nvPr/>
        </p:nvSpPr>
        <p:spPr>
          <a:xfrm>
            <a:off x="6382892" y="5002225"/>
            <a:ext cx="3436620" cy="1410970"/>
          </a:xfrm>
          <a:prstGeom prst="rect">
            <a:avLst/>
          </a:prstGeom>
        </p:spPr>
        <p:txBody>
          <a:bodyPr vert="horz" wrap="square" lIns="0" tIns="12700" rIns="0" bIns="0" rtlCol="0">
            <a:spAutoFit/>
          </a:bodyPr>
          <a:lstStyle/>
          <a:p>
            <a:pPr marR="5080" algn="r">
              <a:lnSpc>
                <a:spcPct val="100000"/>
              </a:lnSpc>
              <a:spcBef>
                <a:spcPts val="100"/>
              </a:spcBef>
            </a:pPr>
            <a:r>
              <a:rPr sz="1800" spc="285" dirty="0">
                <a:latin typeface="Times New Roman"/>
                <a:cs typeface="Times New Roman"/>
              </a:rPr>
              <a:t>Bar</a:t>
            </a:r>
            <a:r>
              <a:rPr sz="1800" spc="185" dirty="0">
                <a:latin typeface="Times New Roman"/>
                <a:cs typeface="Times New Roman"/>
              </a:rPr>
              <a:t>r</a:t>
            </a:r>
            <a:r>
              <a:rPr sz="1800" spc="285" dirty="0">
                <a:latin typeface="Times New Roman"/>
                <a:cs typeface="Times New Roman"/>
              </a:rPr>
              <a:t>ier</a:t>
            </a:r>
            <a:endParaRPr sz="1800">
              <a:latin typeface="Times New Roman"/>
              <a:cs typeface="Times New Roman"/>
            </a:endParaRPr>
          </a:p>
          <a:p>
            <a:pPr marR="40640" algn="r">
              <a:lnSpc>
                <a:spcPct val="100000"/>
              </a:lnSpc>
              <a:spcBef>
                <a:spcPts val="5"/>
              </a:spcBef>
            </a:pPr>
            <a:r>
              <a:rPr sz="1800" spc="-85" dirty="0">
                <a:latin typeface="Times New Roman"/>
                <a:cs typeface="Times New Roman"/>
              </a:rPr>
              <a:t>I</a:t>
            </a:r>
            <a:r>
              <a:rPr sz="1800" spc="204" dirty="0">
                <a:latin typeface="Times New Roman"/>
                <a:cs typeface="Times New Roman"/>
              </a:rPr>
              <a:t>sla</a:t>
            </a:r>
            <a:r>
              <a:rPr sz="1800" spc="285" dirty="0">
                <a:latin typeface="Times New Roman"/>
                <a:cs typeface="Times New Roman"/>
              </a:rPr>
              <a:t>n</a:t>
            </a:r>
            <a:r>
              <a:rPr sz="1800" spc="260" dirty="0">
                <a:latin typeface="Times New Roman"/>
                <a:cs typeface="Times New Roman"/>
              </a:rPr>
              <a:t>ds</a:t>
            </a:r>
            <a:endParaRPr sz="1800">
              <a:latin typeface="Times New Roman"/>
              <a:cs typeface="Times New Roman"/>
            </a:endParaRPr>
          </a:p>
          <a:p>
            <a:pPr>
              <a:lnSpc>
                <a:spcPct val="100000"/>
              </a:lnSpc>
              <a:spcBef>
                <a:spcPts val="15"/>
              </a:spcBef>
            </a:pPr>
            <a:endParaRPr sz="1950">
              <a:latin typeface="Times New Roman"/>
              <a:cs typeface="Times New Roman"/>
            </a:endParaRPr>
          </a:p>
          <a:p>
            <a:pPr marR="1909445" algn="ctr">
              <a:lnSpc>
                <a:spcPct val="100000"/>
              </a:lnSpc>
            </a:pPr>
            <a:r>
              <a:rPr sz="1800" spc="300" dirty="0">
                <a:latin typeface="Times New Roman"/>
                <a:cs typeface="Times New Roman"/>
              </a:rPr>
              <a:t>Okefenokee</a:t>
            </a:r>
            <a:endParaRPr sz="1800">
              <a:latin typeface="Times New Roman"/>
              <a:cs typeface="Times New Roman"/>
            </a:endParaRPr>
          </a:p>
          <a:p>
            <a:pPr marR="1910080" algn="ctr">
              <a:lnSpc>
                <a:spcPct val="100000"/>
              </a:lnSpc>
              <a:spcBef>
                <a:spcPts val="5"/>
              </a:spcBef>
            </a:pPr>
            <a:r>
              <a:rPr sz="1800" spc="305" dirty="0">
                <a:latin typeface="Times New Roman"/>
                <a:cs typeface="Times New Roman"/>
              </a:rPr>
              <a:t>Swamp</a:t>
            </a:r>
            <a:endParaRPr sz="1800">
              <a:latin typeface="Times New Roman"/>
              <a:cs typeface="Times New Roman"/>
            </a:endParaRPr>
          </a:p>
        </p:txBody>
      </p:sp>
      <p:sp>
        <p:nvSpPr>
          <p:cNvPr id="20" name="object 20"/>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37310" y="283640"/>
            <a:ext cx="9540240" cy="1457960"/>
          </a:xfrm>
          <a:prstGeom prst="rect">
            <a:avLst/>
          </a:prstGeom>
        </p:spPr>
        <p:txBody>
          <a:bodyPr vert="horz" wrap="square" lIns="0" tIns="12065" rIns="0" bIns="0" rtlCol="0">
            <a:spAutoFit/>
          </a:bodyPr>
          <a:lstStyle/>
          <a:p>
            <a:pPr marL="3923665" marR="5080" indent="-3911600">
              <a:lnSpc>
                <a:spcPct val="106800"/>
              </a:lnSpc>
              <a:spcBef>
                <a:spcPts val="95"/>
              </a:spcBef>
            </a:pPr>
            <a:r>
              <a:rPr spc="770" dirty="0"/>
              <a:t>Teacher</a:t>
            </a:r>
            <a:r>
              <a:rPr spc="-585" dirty="0"/>
              <a:t> </a:t>
            </a:r>
            <a:r>
              <a:rPr spc="375" dirty="0"/>
              <a:t>Info </a:t>
            </a:r>
            <a:r>
              <a:rPr spc="-480" dirty="0"/>
              <a:t>– </a:t>
            </a:r>
            <a:r>
              <a:rPr spc="545" dirty="0"/>
              <a:t>Physical </a:t>
            </a:r>
            <a:r>
              <a:rPr spc="700" dirty="0"/>
              <a:t>Features  Chart</a:t>
            </a:r>
          </a:p>
        </p:txBody>
      </p:sp>
      <p:sp>
        <p:nvSpPr>
          <p:cNvPr id="3" name="object 3"/>
          <p:cNvSpPr txBox="1"/>
          <p:nvPr/>
        </p:nvSpPr>
        <p:spPr>
          <a:xfrm>
            <a:off x="579831" y="2581148"/>
            <a:ext cx="10083165" cy="3141980"/>
          </a:xfrm>
          <a:prstGeom prst="rect">
            <a:avLst/>
          </a:prstGeom>
        </p:spPr>
        <p:txBody>
          <a:bodyPr vert="horz" wrap="square" lIns="0" tIns="12065" rIns="0" bIns="0" rtlCol="0">
            <a:spAutoFit/>
          </a:bodyPr>
          <a:lstStyle/>
          <a:p>
            <a:pPr marL="469900" indent="-457200">
              <a:lnSpc>
                <a:spcPct val="100000"/>
              </a:lnSpc>
              <a:spcBef>
                <a:spcPts val="95"/>
              </a:spcBef>
              <a:buFont typeface="Arial"/>
              <a:buChar char="•"/>
              <a:tabLst>
                <a:tab pos="469265" algn="l"/>
                <a:tab pos="469900" algn="l"/>
              </a:tabLst>
            </a:pPr>
            <a:r>
              <a:rPr sz="2800" spc="254" dirty="0">
                <a:latin typeface="Times New Roman"/>
                <a:cs typeface="Times New Roman"/>
              </a:rPr>
              <a:t>Print</a:t>
            </a:r>
            <a:r>
              <a:rPr sz="2800" spc="130" dirty="0">
                <a:latin typeface="Times New Roman"/>
                <a:cs typeface="Times New Roman"/>
              </a:rPr>
              <a:t> </a:t>
            </a:r>
            <a:r>
              <a:rPr sz="2800" spc="254" dirty="0">
                <a:latin typeface="Times New Roman"/>
                <a:cs typeface="Times New Roman"/>
              </a:rPr>
              <a:t>off</a:t>
            </a:r>
            <a:r>
              <a:rPr sz="2800" spc="135" dirty="0">
                <a:latin typeface="Times New Roman"/>
                <a:cs typeface="Times New Roman"/>
              </a:rPr>
              <a:t> </a:t>
            </a:r>
            <a:r>
              <a:rPr sz="2800" spc="350" dirty="0">
                <a:latin typeface="Times New Roman"/>
                <a:cs typeface="Times New Roman"/>
              </a:rPr>
              <a:t>the</a:t>
            </a:r>
            <a:r>
              <a:rPr sz="2800" spc="130" dirty="0">
                <a:latin typeface="Times New Roman"/>
                <a:cs typeface="Times New Roman"/>
              </a:rPr>
              <a:t> </a:t>
            </a:r>
            <a:r>
              <a:rPr sz="2800" spc="215" dirty="0">
                <a:latin typeface="Times New Roman"/>
                <a:cs typeface="Times New Roman"/>
              </a:rPr>
              <a:t>Physical</a:t>
            </a:r>
            <a:r>
              <a:rPr sz="2800" spc="145" dirty="0">
                <a:latin typeface="Times New Roman"/>
                <a:cs typeface="Times New Roman"/>
              </a:rPr>
              <a:t> </a:t>
            </a:r>
            <a:r>
              <a:rPr sz="2800" spc="365" dirty="0">
                <a:latin typeface="Times New Roman"/>
                <a:cs typeface="Times New Roman"/>
              </a:rPr>
              <a:t>Features</a:t>
            </a:r>
            <a:r>
              <a:rPr sz="2800" spc="155" dirty="0">
                <a:latin typeface="Times New Roman"/>
                <a:cs typeface="Times New Roman"/>
              </a:rPr>
              <a:t> </a:t>
            </a:r>
            <a:r>
              <a:rPr sz="2800" spc="315" dirty="0">
                <a:latin typeface="Times New Roman"/>
                <a:cs typeface="Times New Roman"/>
              </a:rPr>
              <a:t>Chart</a:t>
            </a:r>
            <a:r>
              <a:rPr sz="2800" spc="135" dirty="0">
                <a:latin typeface="Times New Roman"/>
                <a:cs typeface="Times New Roman"/>
              </a:rPr>
              <a:t> </a:t>
            </a:r>
            <a:r>
              <a:rPr sz="2800" spc="315" dirty="0">
                <a:latin typeface="Times New Roman"/>
                <a:cs typeface="Times New Roman"/>
              </a:rPr>
              <a:t>for</a:t>
            </a:r>
            <a:r>
              <a:rPr sz="2800" spc="145" dirty="0">
                <a:latin typeface="Times New Roman"/>
                <a:cs typeface="Times New Roman"/>
              </a:rPr>
              <a:t> </a:t>
            </a:r>
            <a:r>
              <a:rPr sz="2800" spc="365" dirty="0">
                <a:latin typeface="Times New Roman"/>
                <a:cs typeface="Times New Roman"/>
              </a:rPr>
              <a:t>each</a:t>
            </a:r>
            <a:r>
              <a:rPr sz="2800" spc="135" dirty="0">
                <a:latin typeface="Times New Roman"/>
                <a:cs typeface="Times New Roman"/>
              </a:rPr>
              <a:t> </a:t>
            </a:r>
            <a:r>
              <a:rPr sz="2800" spc="315" dirty="0">
                <a:latin typeface="Times New Roman"/>
                <a:cs typeface="Times New Roman"/>
              </a:rPr>
              <a:t>student.</a:t>
            </a:r>
            <a:endParaRPr sz="2800">
              <a:latin typeface="Times New Roman"/>
              <a:cs typeface="Times New Roman"/>
            </a:endParaRPr>
          </a:p>
          <a:p>
            <a:pPr>
              <a:lnSpc>
                <a:spcPct val="100000"/>
              </a:lnSpc>
              <a:spcBef>
                <a:spcPts val="25"/>
              </a:spcBef>
              <a:buFont typeface="Arial"/>
              <a:buChar char="•"/>
            </a:pPr>
            <a:endParaRPr sz="4500">
              <a:latin typeface="Times New Roman"/>
              <a:cs typeface="Times New Roman"/>
            </a:endParaRPr>
          </a:p>
          <a:p>
            <a:pPr marL="469900" marR="86360" indent="-457200">
              <a:lnSpc>
                <a:spcPct val="107100"/>
              </a:lnSpc>
              <a:buFont typeface="Arial"/>
              <a:buChar char="•"/>
              <a:tabLst>
                <a:tab pos="469265" algn="l"/>
                <a:tab pos="469900" algn="l"/>
              </a:tabLst>
            </a:pPr>
            <a:r>
              <a:rPr sz="2800" spc="290" dirty="0">
                <a:latin typeface="Times New Roman"/>
                <a:cs typeface="Times New Roman"/>
              </a:rPr>
              <a:t>The</a:t>
            </a:r>
            <a:r>
              <a:rPr sz="2800" spc="135" dirty="0">
                <a:latin typeface="Times New Roman"/>
                <a:cs typeface="Times New Roman"/>
              </a:rPr>
              <a:t> </a:t>
            </a:r>
            <a:r>
              <a:rPr sz="2800" spc="340" dirty="0">
                <a:latin typeface="Times New Roman"/>
                <a:cs typeface="Times New Roman"/>
              </a:rPr>
              <a:t>students</a:t>
            </a:r>
            <a:r>
              <a:rPr sz="2800" spc="165" dirty="0">
                <a:latin typeface="Times New Roman"/>
                <a:cs typeface="Times New Roman"/>
              </a:rPr>
              <a:t> </a:t>
            </a:r>
            <a:r>
              <a:rPr sz="2800" spc="25" dirty="0">
                <a:latin typeface="Times New Roman"/>
                <a:cs typeface="Times New Roman"/>
              </a:rPr>
              <a:t>will</a:t>
            </a:r>
            <a:r>
              <a:rPr sz="2800" spc="160" dirty="0">
                <a:latin typeface="Times New Roman"/>
                <a:cs typeface="Times New Roman"/>
              </a:rPr>
              <a:t> </a:t>
            </a:r>
            <a:r>
              <a:rPr sz="2800" spc="285" dirty="0">
                <a:latin typeface="Times New Roman"/>
                <a:cs typeface="Times New Roman"/>
              </a:rPr>
              <a:t>complete</a:t>
            </a:r>
            <a:r>
              <a:rPr sz="2800" spc="160" dirty="0">
                <a:latin typeface="Times New Roman"/>
                <a:cs typeface="Times New Roman"/>
              </a:rPr>
              <a:t> </a:t>
            </a:r>
            <a:r>
              <a:rPr sz="2800" spc="345" dirty="0">
                <a:latin typeface="Times New Roman"/>
                <a:cs typeface="Times New Roman"/>
              </a:rPr>
              <a:t>the</a:t>
            </a:r>
            <a:r>
              <a:rPr sz="2800" spc="145" dirty="0">
                <a:latin typeface="Times New Roman"/>
                <a:cs typeface="Times New Roman"/>
              </a:rPr>
              <a:t> </a:t>
            </a:r>
            <a:r>
              <a:rPr sz="2800" spc="370" dirty="0">
                <a:latin typeface="Times New Roman"/>
                <a:cs typeface="Times New Roman"/>
              </a:rPr>
              <a:t>chart</a:t>
            </a:r>
            <a:r>
              <a:rPr sz="2800" spc="150" dirty="0">
                <a:latin typeface="Times New Roman"/>
                <a:cs typeface="Times New Roman"/>
              </a:rPr>
              <a:t> </a:t>
            </a:r>
            <a:r>
              <a:rPr sz="2800" spc="225" dirty="0">
                <a:latin typeface="Times New Roman"/>
                <a:cs typeface="Times New Roman"/>
              </a:rPr>
              <a:t>with</a:t>
            </a:r>
            <a:r>
              <a:rPr sz="2800" spc="140" dirty="0">
                <a:latin typeface="Times New Roman"/>
                <a:cs typeface="Times New Roman"/>
              </a:rPr>
              <a:t> </a:t>
            </a:r>
            <a:r>
              <a:rPr sz="2800" spc="345" dirty="0">
                <a:latin typeface="Times New Roman"/>
                <a:cs typeface="Times New Roman"/>
              </a:rPr>
              <a:t>the</a:t>
            </a:r>
            <a:r>
              <a:rPr sz="2800" spc="150" dirty="0">
                <a:latin typeface="Times New Roman"/>
                <a:cs typeface="Times New Roman"/>
              </a:rPr>
              <a:t> </a:t>
            </a:r>
            <a:r>
              <a:rPr sz="2800" spc="215" dirty="0">
                <a:latin typeface="Times New Roman"/>
                <a:cs typeface="Times New Roman"/>
              </a:rPr>
              <a:t>location,  </a:t>
            </a:r>
            <a:r>
              <a:rPr sz="2800" spc="260" dirty="0">
                <a:latin typeface="Times New Roman"/>
                <a:cs typeface="Times New Roman"/>
              </a:rPr>
              <a:t>description, </a:t>
            </a:r>
            <a:r>
              <a:rPr sz="2800" spc="290" dirty="0">
                <a:latin typeface="Times New Roman"/>
                <a:cs typeface="Times New Roman"/>
              </a:rPr>
              <a:t>and </a:t>
            </a:r>
            <a:r>
              <a:rPr sz="2800" spc="204" dirty="0">
                <a:latin typeface="Times New Roman"/>
                <a:cs typeface="Times New Roman"/>
              </a:rPr>
              <a:t>illustration </a:t>
            </a:r>
            <a:r>
              <a:rPr sz="2800" spc="260" dirty="0">
                <a:latin typeface="Times New Roman"/>
                <a:cs typeface="Times New Roman"/>
              </a:rPr>
              <a:t>of </a:t>
            </a:r>
            <a:r>
              <a:rPr sz="2800" spc="365" dirty="0">
                <a:latin typeface="Times New Roman"/>
                <a:cs typeface="Times New Roman"/>
              </a:rPr>
              <a:t>each</a:t>
            </a:r>
            <a:r>
              <a:rPr sz="2800" spc="-355" dirty="0">
                <a:latin typeface="Times New Roman"/>
                <a:cs typeface="Times New Roman"/>
              </a:rPr>
              <a:t> </a:t>
            </a:r>
            <a:r>
              <a:rPr sz="2800" spc="204" dirty="0">
                <a:latin typeface="Times New Roman"/>
                <a:cs typeface="Times New Roman"/>
              </a:rPr>
              <a:t>physical </a:t>
            </a:r>
            <a:r>
              <a:rPr sz="2800" spc="345" dirty="0">
                <a:latin typeface="Times New Roman"/>
                <a:cs typeface="Times New Roman"/>
              </a:rPr>
              <a:t>feature.</a:t>
            </a:r>
            <a:endParaRPr sz="2800">
              <a:latin typeface="Times New Roman"/>
              <a:cs typeface="Times New Roman"/>
            </a:endParaRPr>
          </a:p>
          <a:p>
            <a:pPr>
              <a:lnSpc>
                <a:spcPct val="100000"/>
              </a:lnSpc>
              <a:buFont typeface="Arial"/>
              <a:buChar char="•"/>
            </a:pPr>
            <a:endParaRPr sz="2900">
              <a:latin typeface="Times New Roman"/>
              <a:cs typeface="Times New Roman"/>
            </a:endParaRPr>
          </a:p>
          <a:p>
            <a:pPr marL="469900" indent="-457200">
              <a:lnSpc>
                <a:spcPct val="100000"/>
              </a:lnSpc>
              <a:spcBef>
                <a:spcPts val="2090"/>
              </a:spcBef>
              <a:buFont typeface="Arial"/>
              <a:buChar char="•"/>
              <a:tabLst>
                <a:tab pos="469265" algn="l"/>
                <a:tab pos="469900" algn="l"/>
              </a:tabLst>
            </a:pPr>
            <a:r>
              <a:rPr sz="2800" spc="200" dirty="0">
                <a:latin typeface="Times New Roman"/>
                <a:cs typeface="Times New Roman"/>
              </a:rPr>
              <a:t>*Print </a:t>
            </a:r>
            <a:r>
              <a:rPr sz="2800" spc="280" dirty="0">
                <a:latin typeface="Times New Roman"/>
                <a:cs typeface="Times New Roman"/>
              </a:rPr>
              <a:t>front-to-back </a:t>
            </a:r>
            <a:r>
              <a:rPr sz="2800" spc="320" dirty="0">
                <a:latin typeface="Times New Roman"/>
                <a:cs typeface="Times New Roman"/>
              </a:rPr>
              <a:t>to </a:t>
            </a:r>
            <a:r>
              <a:rPr sz="2800" spc="345" dirty="0">
                <a:latin typeface="Times New Roman"/>
                <a:cs typeface="Times New Roman"/>
              </a:rPr>
              <a:t>save </a:t>
            </a:r>
            <a:r>
              <a:rPr sz="2800" spc="125" dirty="0">
                <a:latin typeface="Times New Roman"/>
                <a:cs typeface="Times New Roman"/>
              </a:rPr>
              <a:t>ink </a:t>
            </a:r>
            <a:r>
              <a:rPr sz="2800" spc="25" dirty="0">
                <a:latin typeface="Times New Roman"/>
                <a:cs typeface="Times New Roman"/>
              </a:rPr>
              <a:t>&amp;</a:t>
            </a:r>
            <a:r>
              <a:rPr sz="2800" spc="-420" dirty="0">
                <a:latin typeface="Times New Roman"/>
                <a:cs typeface="Times New Roman"/>
              </a:rPr>
              <a:t> </a:t>
            </a:r>
            <a:r>
              <a:rPr sz="2800" spc="275" dirty="0">
                <a:latin typeface="Times New Roman"/>
                <a:cs typeface="Times New Roman"/>
              </a:rPr>
              <a:t>paper!</a:t>
            </a:r>
            <a:endParaRPr sz="2800">
              <a:latin typeface="Times New Roman"/>
              <a:cs typeface="Times New Roman"/>
            </a:endParaRPr>
          </a:p>
        </p:txBody>
      </p:sp>
      <p:sp>
        <p:nvSpPr>
          <p:cNvPr id="4" name="object 4"/>
          <p:cNvSpPr/>
          <p:nvPr/>
        </p:nvSpPr>
        <p:spPr>
          <a:xfrm>
            <a:off x="156971" y="91438"/>
            <a:ext cx="11954256" cy="666445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11836" y="146304"/>
            <a:ext cx="11790045" cy="6499860"/>
          </a:xfrm>
          <a:custGeom>
            <a:avLst/>
            <a:gdLst/>
            <a:ahLst/>
            <a:cxnLst/>
            <a:rect l="l" t="t" r="r" b="b"/>
            <a:pathLst>
              <a:path w="11790045" h="6499859">
                <a:moveTo>
                  <a:pt x="0" y="1083310"/>
                </a:moveTo>
                <a:lnTo>
                  <a:pt x="1055" y="1035055"/>
                </a:lnTo>
                <a:lnTo>
                  <a:pt x="4192" y="987340"/>
                </a:lnTo>
                <a:lnTo>
                  <a:pt x="9367" y="940210"/>
                </a:lnTo>
                <a:lnTo>
                  <a:pt x="16536" y="893709"/>
                </a:lnTo>
                <a:lnTo>
                  <a:pt x="25654" y="847880"/>
                </a:lnTo>
                <a:lnTo>
                  <a:pt x="36678" y="802768"/>
                </a:lnTo>
                <a:lnTo>
                  <a:pt x="49563" y="758417"/>
                </a:lnTo>
                <a:lnTo>
                  <a:pt x="64266" y="714870"/>
                </a:lnTo>
                <a:lnTo>
                  <a:pt x="80742" y="672172"/>
                </a:lnTo>
                <a:lnTo>
                  <a:pt x="98948" y="630367"/>
                </a:lnTo>
                <a:lnTo>
                  <a:pt x="118839" y="589499"/>
                </a:lnTo>
                <a:lnTo>
                  <a:pt x="140371" y="549612"/>
                </a:lnTo>
                <a:lnTo>
                  <a:pt x="163501" y="510749"/>
                </a:lnTo>
                <a:lnTo>
                  <a:pt x="188184" y="472956"/>
                </a:lnTo>
                <a:lnTo>
                  <a:pt x="214376" y="436275"/>
                </a:lnTo>
                <a:lnTo>
                  <a:pt x="242033" y="400751"/>
                </a:lnTo>
                <a:lnTo>
                  <a:pt x="271112" y="366429"/>
                </a:lnTo>
                <a:lnTo>
                  <a:pt x="301567" y="333351"/>
                </a:lnTo>
                <a:lnTo>
                  <a:pt x="333356" y="301563"/>
                </a:lnTo>
                <a:lnTo>
                  <a:pt x="366434" y="271107"/>
                </a:lnTo>
                <a:lnTo>
                  <a:pt x="400757" y="242029"/>
                </a:lnTo>
                <a:lnTo>
                  <a:pt x="436281" y="214372"/>
                </a:lnTo>
                <a:lnTo>
                  <a:pt x="472961" y="188180"/>
                </a:lnTo>
                <a:lnTo>
                  <a:pt x="510755" y="163498"/>
                </a:lnTo>
                <a:lnTo>
                  <a:pt x="549617" y="140368"/>
                </a:lnTo>
                <a:lnTo>
                  <a:pt x="589505" y="118836"/>
                </a:lnTo>
                <a:lnTo>
                  <a:pt x="630373" y="98946"/>
                </a:lnTo>
                <a:lnTo>
                  <a:pt x="672178" y="80740"/>
                </a:lnTo>
                <a:lnTo>
                  <a:pt x="714875" y="64264"/>
                </a:lnTo>
                <a:lnTo>
                  <a:pt x="758422" y="49562"/>
                </a:lnTo>
                <a:lnTo>
                  <a:pt x="802773" y="36677"/>
                </a:lnTo>
                <a:lnTo>
                  <a:pt x="847884" y="25653"/>
                </a:lnTo>
                <a:lnTo>
                  <a:pt x="893712" y="16535"/>
                </a:lnTo>
                <a:lnTo>
                  <a:pt x="940213" y="9367"/>
                </a:lnTo>
                <a:lnTo>
                  <a:pt x="987342" y="4192"/>
                </a:lnTo>
                <a:lnTo>
                  <a:pt x="1035055" y="1055"/>
                </a:lnTo>
                <a:lnTo>
                  <a:pt x="1083310" y="0"/>
                </a:lnTo>
                <a:lnTo>
                  <a:pt x="10706354" y="0"/>
                </a:lnTo>
                <a:lnTo>
                  <a:pt x="10754608" y="1055"/>
                </a:lnTo>
                <a:lnTo>
                  <a:pt x="10802323" y="4192"/>
                </a:lnTo>
                <a:lnTo>
                  <a:pt x="10849453" y="9367"/>
                </a:lnTo>
                <a:lnTo>
                  <a:pt x="10895954" y="16535"/>
                </a:lnTo>
                <a:lnTo>
                  <a:pt x="10941783" y="25653"/>
                </a:lnTo>
                <a:lnTo>
                  <a:pt x="10986895" y="36677"/>
                </a:lnTo>
                <a:lnTo>
                  <a:pt x="11031246" y="49562"/>
                </a:lnTo>
                <a:lnTo>
                  <a:pt x="11074793" y="64264"/>
                </a:lnTo>
                <a:lnTo>
                  <a:pt x="11117491" y="80740"/>
                </a:lnTo>
                <a:lnTo>
                  <a:pt x="11159296" y="98946"/>
                </a:lnTo>
                <a:lnTo>
                  <a:pt x="11200164" y="118836"/>
                </a:lnTo>
                <a:lnTo>
                  <a:pt x="11240051" y="140368"/>
                </a:lnTo>
                <a:lnTo>
                  <a:pt x="11278914" y="163498"/>
                </a:lnTo>
                <a:lnTo>
                  <a:pt x="11316707" y="188180"/>
                </a:lnTo>
                <a:lnTo>
                  <a:pt x="11353388" y="214372"/>
                </a:lnTo>
                <a:lnTo>
                  <a:pt x="11388912" y="242029"/>
                </a:lnTo>
                <a:lnTo>
                  <a:pt x="11423234" y="271107"/>
                </a:lnTo>
                <a:lnTo>
                  <a:pt x="11456312" y="301563"/>
                </a:lnTo>
                <a:lnTo>
                  <a:pt x="11488100" y="333351"/>
                </a:lnTo>
                <a:lnTo>
                  <a:pt x="11518556" y="366429"/>
                </a:lnTo>
                <a:lnTo>
                  <a:pt x="11547634" y="400751"/>
                </a:lnTo>
                <a:lnTo>
                  <a:pt x="11575291" y="436275"/>
                </a:lnTo>
                <a:lnTo>
                  <a:pt x="11601483" y="472956"/>
                </a:lnTo>
                <a:lnTo>
                  <a:pt x="11626165" y="510749"/>
                </a:lnTo>
                <a:lnTo>
                  <a:pt x="11649295" y="549612"/>
                </a:lnTo>
                <a:lnTo>
                  <a:pt x="11670827" y="589499"/>
                </a:lnTo>
                <a:lnTo>
                  <a:pt x="11690717" y="630367"/>
                </a:lnTo>
                <a:lnTo>
                  <a:pt x="11708923" y="672172"/>
                </a:lnTo>
                <a:lnTo>
                  <a:pt x="11725399" y="714870"/>
                </a:lnTo>
                <a:lnTo>
                  <a:pt x="11740101" y="758417"/>
                </a:lnTo>
                <a:lnTo>
                  <a:pt x="11752986" y="802768"/>
                </a:lnTo>
                <a:lnTo>
                  <a:pt x="11764010" y="847880"/>
                </a:lnTo>
                <a:lnTo>
                  <a:pt x="11773128" y="893709"/>
                </a:lnTo>
                <a:lnTo>
                  <a:pt x="11780296" y="940210"/>
                </a:lnTo>
                <a:lnTo>
                  <a:pt x="11785471" y="987340"/>
                </a:lnTo>
                <a:lnTo>
                  <a:pt x="11788608" y="1035055"/>
                </a:lnTo>
                <a:lnTo>
                  <a:pt x="11789664" y="1083310"/>
                </a:lnTo>
                <a:lnTo>
                  <a:pt x="11789664" y="5416550"/>
                </a:lnTo>
                <a:lnTo>
                  <a:pt x="11788608" y="5464804"/>
                </a:lnTo>
                <a:lnTo>
                  <a:pt x="11785471" y="5512517"/>
                </a:lnTo>
                <a:lnTo>
                  <a:pt x="11780296" y="5559646"/>
                </a:lnTo>
                <a:lnTo>
                  <a:pt x="11773128" y="5606147"/>
                </a:lnTo>
                <a:lnTo>
                  <a:pt x="11764010" y="5651975"/>
                </a:lnTo>
                <a:lnTo>
                  <a:pt x="11752986" y="5697086"/>
                </a:lnTo>
                <a:lnTo>
                  <a:pt x="11740101" y="5741437"/>
                </a:lnTo>
                <a:lnTo>
                  <a:pt x="11725399" y="5784984"/>
                </a:lnTo>
                <a:lnTo>
                  <a:pt x="11708923" y="5827681"/>
                </a:lnTo>
                <a:lnTo>
                  <a:pt x="11690717" y="5869486"/>
                </a:lnTo>
                <a:lnTo>
                  <a:pt x="11670827" y="5910354"/>
                </a:lnTo>
                <a:lnTo>
                  <a:pt x="11649295" y="5950242"/>
                </a:lnTo>
                <a:lnTo>
                  <a:pt x="11626165" y="5989104"/>
                </a:lnTo>
                <a:lnTo>
                  <a:pt x="11601483" y="6026898"/>
                </a:lnTo>
                <a:lnTo>
                  <a:pt x="11575291" y="6063578"/>
                </a:lnTo>
                <a:lnTo>
                  <a:pt x="11547634" y="6099102"/>
                </a:lnTo>
                <a:lnTo>
                  <a:pt x="11518556" y="6133425"/>
                </a:lnTo>
                <a:lnTo>
                  <a:pt x="11488100" y="6166503"/>
                </a:lnTo>
                <a:lnTo>
                  <a:pt x="11456312" y="6198292"/>
                </a:lnTo>
                <a:lnTo>
                  <a:pt x="11423234" y="6228747"/>
                </a:lnTo>
                <a:lnTo>
                  <a:pt x="11388912" y="6257826"/>
                </a:lnTo>
                <a:lnTo>
                  <a:pt x="11353388" y="6285483"/>
                </a:lnTo>
                <a:lnTo>
                  <a:pt x="11316707" y="6311675"/>
                </a:lnTo>
                <a:lnTo>
                  <a:pt x="11278914" y="6336358"/>
                </a:lnTo>
                <a:lnTo>
                  <a:pt x="11240051" y="6359488"/>
                </a:lnTo>
                <a:lnTo>
                  <a:pt x="11200164" y="6381020"/>
                </a:lnTo>
                <a:lnTo>
                  <a:pt x="11159296" y="6400911"/>
                </a:lnTo>
                <a:lnTo>
                  <a:pt x="11117491" y="6419117"/>
                </a:lnTo>
                <a:lnTo>
                  <a:pt x="11074793" y="6435593"/>
                </a:lnTo>
                <a:lnTo>
                  <a:pt x="11031246" y="6450296"/>
                </a:lnTo>
                <a:lnTo>
                  <a:pt x="10986895" y="6463181"/>
                </a:lnTo>
                <a:lnTo>
                  <a:pt x="10941783" y="6474205"/>
                </a:lnTo>
                <a:lnTo>
                  <a:pt x="10895954" y="6483323"/>
                </a:lnTo>
                <a:lnTo>
                  <a:pt x="10849453" y="6490492"/>
                </a:lnTo>
                <a:lnTo>
                  <a:pt x="10802323" y="6495667"/>
                </a:lnTo>
                <a:lnTo>
                  <a:pt x="10754608" y="6498804"/>
                </a:lnTo>
                <a:lnTo>
                  <a:pt x="10706354" y="6499860"/>
                </a:lnTo>
                <a:lnTo>
                  <a:pt x="1083310" y="6499860"/>
                </a:lnTo>
                <a:lnTo>
                  <a:pt x="1035055" y="6498804"/>
                </a:lnTo>
                <a:lnTo>
                  <a:pt x="987342" y="6495667"/>
                </a:lnTo>
                <a:lnTo>
                  <a:pt x="940213" y="6490492"/>
                </a:lnTo>
                <a:lnTo>
                  <a:pt x="893712" y="6483323"/>
                </a:lnTo>
                <a:lnTo>
                  <a:pt x="847884" y="6474205"/>
                </a:lnTo>
                <a:lnTo>
                  <a:pt x="802773" y="6463181"/>
                </a:lnTo>
                <a:lnTo>
                  <a:pt x="758422" y="6450296"/>
                </a:lnTo>
                <a:lnTo>
                  <a:pt x="714875" y="6435593"/>
                </a:lnTo>
                <a:lnTo>
                  <a:pt x="672178" y="6419117"/>
                </a:lnTo>
                <a:lnTo>
                  <a:pt x="630373" y="6400911"/>
                </a:lnTo>
                <a:lnTo>
                  <a:pt x="589505" y="6381020"/>
                </a:lnTo>
                <a:lnTo>
                  <a:pt x="549617" y="6359488"/>
                </a:lnTo>
                <a:lnTo>
                  <a:pt x="510755" y="6336358"/>
                </a:lnTo>
                <a:lnTo>
                  <a:pt x="472961" y="6311675"/>
                </a:lnTo>
                <a:lnTo>
                  <a:pt x="436281" y="6285483"/>
                </a:lnTo>
                <a:lnTo>
                  <a:pt x="400757" y="6257826"/>
                </a:lnTo>
                <a:lnTo>
                  <a:pt x="366434" y="6228747"/>
                </a:lnTo>
                <a:lnTo>
                  <a:pt x="333356" y="6198292"/>
                </a:lnTo>
                <a:lnTo>
                  <a:pt x="301567" y="6166503"/>
                </a:lnTo>
                <a:lnTo>
                  <a:pt x="271112" y="6133425"/>
                </a:lnTo>
                <a:lnTo>
                  <a:pt x="242033" y="6099102"/>
                </a:lnTo>
                <a:lnTo>
                  <a:pt x="214376" y="6063578"/>
                </a:lnTo>
                <a:lnTo>
                  <a:pt x="188184" y="6026898"/>
                </a:lnTo>
                <a:lnTo>
                  <a:pt x="163501" y="5989104"/>
                </a:lnTo>
                <a:lnTo>
                  <a:pt x="140371" y="5950242"/>
                </a:lnTo>
                <a:lnTo>
                  <a:pt x="118839" y="5910354"/>
                </a:lnTo>
                <a:lnTo>
                  <a:pt x="98948" y="5869486"/>
                </a:lnTo>
                <a:lnTo>
                  <a:pt x="80742" y="5827681"/>
                </a:lnTo>
                <a:lnTo>
                  <a:pt x="64266" y="5784984"/>
                </a:lnTo>
                <a:lnTo>
                  <a:pt x="49563" y="5741437"/>
                </a:lnTo>
                <a:lnTo>
                  <a:pt x="36678" y="5697086"/>
                </a:lnTo>
                <a:lnTo>
                  <a:pt x="25654" y="5651975"/>
                </a:lnTo>
                <a:lnTo>
                  <a:pt x="16536" y="5606147"/>
                </a:lnTo>
                <a:lnTo>
                  <a:pt x="9367" y="5559646"/>
                </a:lnTo>
                <a:lnTo>
                  <a:pt x="4192" y="5512517"/>
                </a:lnTo>
                <a:lnTo>
                  <a:pt x="1055" y="5464804"/>
                </a:lnTo>
                <a:lnTo>
                  <a:pt x="0" y="5416550"/>
                </a:lnTo>
                <a:lnTo>
                  <a:pt x="0" y="1083310"/>
                </a:lnTo>
                <a:close/>
              </a:path>
            </a:pathLst>
          </a:custGeom>
          <a:ln w="57912">
            <a:solidFill>
              <a:srgbClr val="000000"/>
            </a:solidFill>
            <a:prstDash val="lgDash"/>
          </a:ln>
        </p:spPr>
        <p:txBody>
          <a:bodyPr wrap="square" lIns="0" tIns="0" rIns="0" bIns="0" rtlCol="0"/>
          <a:lstStyle/>
          <a:p>
            <a:endParaRPr/>
          </a:p>
        </p:txBody>
      </p:sp>
      <p:sp>
        <p:nvSpPr>
          <p:cNvPr id="6" name="object 6"/>
          <p:cNvSpPr txBox="1">
            <a:spLocks noGrp="1"/>
          </p:cNvSpPr>
          <p:nvPr>
            <p:ph type="ftr" sz="quarter" idx="5"/>
          </p:nvPr>
        </p:nvSpPr>
        <p:spPr>
          <a:prstGeom prst="rect">
            <a:avLst/>
          </a:prstGeom>
        </p:spPr>
        <p:txBody>
          <a:bodyPr vert="horz" wrap="square" lIns="0" tIns="5080" rIns="0" bIns="0" rtlCol="0">
            <a:spAutoFit/>
          </a:bodyPr>
          <a:lstStyle/>
          <a:p>
            <a:pPr marL="12700">
              <a:lnSpc>
                <a:spcPct val="100000"/>
              </a:lnSpc>
              <a:spcBef>
                <a:spcPts val="40"/>
              </a:spcBef>
            </a:pPr>
            <a:r>
              <a:rPr spc="165" dirty="0">
                <a:latin typeface="Trebuchet MS"/>
                <a:cs typeface="Trebuchet MS"/>
              </a:rPr>
              <a:t>© </a:t>
            </a:r>
            <a:r>
              <a:rPr spc="70" dirty="0"/>
              <a:t>2015 </a:t>
            </a:r>
            <a:r>
              <a:rPr spc="95" dirty="0"/>
              <a:t>Brain</a:t>
            </a:r>
            <a:r>
              <a:rPr spc="-195" dirty="0"/>
              <a:t> </a:t>
            </a:r>
            <a:r>
              <a:rPr spc="85" dirty="0"/>
              <a:t>Wrinkles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4395" y="496062"/>
            <a:ext cx="11373485" cy="419100"/>
          </a:xfrm>
          <a:prstGeom prst="rect">
            <a:avLst/>
          </a:prstGeom>
        </p:spPr>
        <p:txBody>
          <a:bodyPr vert="horz" wrap="square" lIns="0" tIns="12700" rIns="0" bIns="0" rtlCol="0">
            <a:spAutoFit/>
          </a:bodyPr>
          <a:lstStyle/>
          <a:p>
            <a:pPr marL="12700" marR="5080">
              <a:lnSpc>
                <a:spcPct val="107500"/>
              </a:lnSpc>
              <a:spcBef>
                <a:spcPts val="100"/>
              </a:spcBef>
            </a:pPr>
            <a:r>
              <a:rPr sz="1200" spc="70" dirty="0">
                <a:latin typeface="Arial"/>
                <a:cs typeface="Arial"/>
              </a:rPr>
              <a:t>Directions</a:t>
            </a:r>
            <a:r>
              <a:rPr sz="1200" spc="70" dirty="0">
                <a:latin typeface="Times New Roman"/>
                <a:cs typeface="Times New Roman"/>
              </a:rPr>
              <a:t>:</a:t>
            </a:r>
            <a:r>
              <a:rPr sz="1200" spc="40" dirty="0">
                <a:latin typeface="Times New Roman"/>
                <a:cs typeface="Times New Roman"/>
              </a:rPr>
              <a:t> </a:t>
            </a:r>
            <a:r>
              <a:rPr sz="1200" spc="105" dirty="0">
                <a:latin typeface="Times New Roman"/>
                <a:cs typeface="Times New Roman"/>
              </a:rPr>
              <a:t>Complete</a:t>
            </a:r>
            <a:r>
              <a:rPr sz="1200" spc="55" dirty="0">
                <a:latin typeface="Times New Roman"/>
                <a:cs typeface="Times New Roman"/>
              </a:rPr>
              <a:t> </a:t>
            </a:r>
            <a:r>
              <a:rPr sz="1200" spc="150" dirty="0">
                <a:latin typeface="Times New Roman"/>
                <a:cs typeface="Times New Roman"/>
              </a:rPr>
              <a:t>the</a:t>
            </a:r>
            <a:r>
              <a:rPr sz="1200" spc="60" dirty="0">
                <a:latin typeface="Times New Roman"/>
                <a:cs typeface="Times New Roman"/>
              </a:rPr>
              <a:t> </a:t>
            </a:r>
            <a:r>
              <a:rPr sz="1200" spc="160" dirty="0">
                <a:latin typeface="Times New Roman"/>
                <a:cs typeface="Times New Roman"/>
              </a:rPr>
              <a:t>chart</a:t>
            </a:r>
            <a:r>
              <a:rPr sz="1200" spc="45" dirty="0">
                <a:latin typeface="Times New Roman"/>
                <a:cs typeface="Times New Roman"/>
              </a:rPr>
              <a:t> </a:t>
            </a:r>
            <a:r>
              <a:rPr sz="1200" spc="105" dirty="0">
                <a:latin typeface="Times New Roman"/>
                <a:cs typeface="Times New Roman"/>
              </a:rPr>
              <a:t>below</a:t>
            </a:r>
            <a:r>
              <a:rPr sz="1200" spc="70" dirty="0">
                <a:latin typeface="Times New Roman"/>
                <a:cs typeface="Times New Roman"/>
              </a:rPr>
              <a:t> </a:t>
            </a:r>
            <a:r>
              <a:rPr sz="1200" spc="95" dirty="0">
                <a:latin typeface="Times New Roman"/>
                <a:cs typeface="Times New Roman"/>
              </a:rPr>
              <a:t>with</a:t>
            </a:r>
            <a:r>
              <a:rPr sz="1200" spc="60" dirty="0">
                <a:latin typeface="Times New Roman"/>
                <a:cs typeface="Times New Roman"/>
              </a:rPr>
              <a:t> </a:t>
            </a:r>
            <a:r>
              <a:rPr sz="1200" spc="100" dirty="0">
                <a:latin typeface="Times New Roman"/>
                <a:cs typeface="Times New Roman"/>
              </a:rPr>
              <a:t>information</a:t>
            </a:r>
            <a:r>
              <a:rPr sz="1200" spc="70" dirty="0">
                <a:latin typeface="Times New Roman"/>
                <a:cs typeface="Times New Roman"/>
              </a:rPr>
              <a:t> </a:t>
            </a:r>
            <a:r>
              <a:rPr sz="1200" spc="130" dirty="0">
                <a:latin typeface="Times New Roman"/>
                <a:cs typeface="Times New Roman"/>
              </a:rPr>
              <a:t>about</a:t>
            </a:r>
            <a:r>
              <a:rPr sz="1200" spc="60" dirty="0">
                <a:latin typeface="Times New Roman"/>
                <a:cs typeface="Times New Roman"/>
              </a:rPr>
              <a:t> </a:t>
            </a:r>
            <a:r>
              <a:rPr sz="1200" spc="114" dirty="0">
                <a:latin typeface="Times New Roman"/>
                <a:cs typeface="Times New Roman"/>
              </a:rPr>
              <a:t>important</a:t>
            </a:r>
            <a:r>
              <a:rPr sz="1200" spc="80" dirty="0">
                <a:latin typeface="Times New Roman"/>
                <a:cs typeface="Times New Roman"/>
              </a:rPr>
              <a:t> </a:t>
            </a:r>
            <a:r>
              <a:rPr sz="1200" spc="85" dirty="0">
                <a:latin typeface="Times New Roman"/>
                <a:cs typeface="Times New Roman"/>
              </a:rPr>
              <a:t>physical</a:t>
            </a:r>
            <a:r>
              <a:rPr sz="1200" spc="60" dirty="0">
                <a:latin typeface="Times New Roman"/>
                <a:cs typeface="Times New Roman"/>
              </a:rPr>
              <a:t> </a:t>
            </a:r>
            <a:r>
              <a:rPr sz="1200" spc="160" dirty="0">
                <a:latin typeface="Times New Roman"/>
                <a:cs typeface="Times New Roman"/>
              </a:rPr>
              <a:t>features</a:t>
            </a:r>
            <a:r>
              <a:rPr sz="1200" spc="35" dirty="0">
                <a:latin typeface="Times New Roman"/>
                <a:cs typeface="Times New Roman"/>
              </a:rPr>
              <a:t> in</a:t>
            </a:r>
            <a:r>
              <a:rPr sz="1200" spc="70" dirty="0">
                <a:latin typeface="Times New Roman"/>
                <a:cs typeface="Times New Roman"/>
              </a:rPr>
              <a:t> </a:t>
            </a:r>
            <a:r>
              <a:rPr sz="1200" spc="110" dirty="0">
                <a:latin typeface="Times New Roman"/>
                <a:cs typeface="Times New Roman"/>
              </a:rPr>
              <a:t>Georgia.</a:t>
            </a:r>
            <a:r>
              <a:rPr sz="1200" spc="45" dirty="0">
                <a:latin typeface="Times New Roman"/>
                <a:cs typeface="Times New Roman"/>
              </a:rPr>
              <a:t> </a:t>
            </a:r>
            <a:r>
              <a:rPr sz="1200" spc="40" dirty="0">
                <a:latin typeface="Times New Roman"/>
                <a:cs typeface="Times New Roman"/>
              </a:rPr>
              <a:t>You</a:t>
            </a:r>
            <a:r>
              <a:rPr sz="1200" spc="75" dirty="0">
                <a:latin typeface="Times New Roman"/>
                <a:cs typeface="Times New Roman"/>
              </a:rPr>
              <a:t> </a:t>
            </a:r>
            <a:r>
              <a:rPr sz="1200" spc="10" dirty="0">
                <a:latin typeface="Times New Roman"/>
                <a:cs typeface="Times New Roman"/>
              </a:rPr>
              <a:t>will</a:t>
            </a:r>
            <a:r>
              <a:rPr sz="1200" spc="75" dirty="0">
                <a:latin typeface="Times New Roman"/>
                <a:cs typeface="Times New Roman"/>
              </a:rPr>
              <a:t> </a:t>
            </a:r>
            <a:r>
              <a:rPr sz="1200" spc="145" dirty="0">
                <a:latin typeface="Times New Roman"/>
                <a:cs typeface="Times New Roman"/>
              </a:rPr>
              <a:t>need</a:t>
            </a:r>
            <a:r>
              <a:rPr sz="1200" spc="45" dirty="0">
                <a:latin typeface="Times New Roman"/>
                <a:cs typeface="Times New Roman"/>
              </a:rPr>
              <a:t> </a:t>
            </a:r>
            <a:r>
              <a:rPr sz="1200" spc="135" dirty="0">
                <a:latin typeface="Times New Roman"/>
                <a:cs typeface="Times New Roman"/>
              </a:rPr>
              <a:t>to</a:t>
            </a:r>
            <a:r>
              <a:rPr sz="1200" spc="60" dirty="0">
                <a:latin typeface="Times New Roman"/>
                <a:cs typeface="Times New Roman"/>
              </a:rPr>
              <a:t> </a:t>
            </a:r>
            <a:r>
              <a:rPr sz="1200" spc="90" dirty="0">
                <a:latin typeface="Times New Roman"/>
                <a:cs typeface="Times New Roman"/>
              </a:rPr>
              <a:t>include</a:t>
            </a:r>
            <a:r>
              <a:rPr sz="1200" spc="70" dirty="0">
                <a:latin typeface="Times New Roman"/>
                <a:cs typeface="Times New Roman"/>
              </a:rPr>
              <a:t> </a:t>
            </a:r>
            <a:r>
              <a:rPr sz="1200" spc="160" dirty="0">
                <a:latin typeface="Times New Roman"/>
                <a:cs typeface="Times New Roman"/>
              </a:rPr>
              <a:t>a</a:t>
            </a:r>
            <a:r>
              <a:rPr sz="1200" spc="55" dirty="0">
                <a:latin typeface="Times New Roman"/>
                <a:cs typeface="Times New Roman"/>
              </a:rPr>
              <a:t> </a:t>
            </a:r>
            <a:r>
              <a:rPr sz="1200" spc="114" dirty="0">
                <a:latin typeface="Times New Roman"/>
                <a:cs typeface="Times New Roman"/>
              </a:rPr>
              <a:t>description,</a:t>
            </a:r>
            <a:r>
              <a:rPr sz="1200" spc="60" dirty="0">
                <a:latin typeface="Times New Roman"/>
                <a:cs typeface="Times New Roman"/>
              </a:rPr>
              <a:t> </a:t>
            </a:r>
            <a:r>
              <a:rPr sz="1200" spc="150" dirty="0">
                <a:latin typeface="Times New Roman"/>
                <a:cs typeface="Times New Roman"/>
              </a:rPr>
              <a:t>the</a:t>
            </a:r>
            <a:r>
              <a:rPr sz="1200" spc="40" dirty="0">
                <a:latin typeface="Times New Roman"/>
                <a:cs typeface="Times New Roman"/>
              </a:rPr>
              <a:t> </a:t>
            </a:r>
            <a:r>
              <a:rPr sz="1200" spc="90" dirty="0">
                <a:latin typeface="Times New Roman"/>
                <a:cs typeface="Times New Roman"/>
              </a:rPr>
              <a:t>location,  </a:t>
            </a:r>
            <a:r>
              <a:rPr sz="1200" spc="120" dirty="0">
                <a:latin typeface="Times New Roman"/>
                <a:cs typeface="Times New Roman"/>
              </a:rPr>
              <a:t>and </a:t>
            </a:r>
            <a:r>
              <a:rPr sz="1200" spc="125" dirty="0">
                <a:latin typeface="Times New Roman"/>
                <a:cs typeface="Times New Roman"/>
              </a:rPr>
              <a:t>an </a:t>
            </a:r>
            <a:r>
              <a:rPr sz="1200" spc="85" dirty="0">
                <a:latin typeface="Times New Roman"/>
                <a:cs typeface="Times New Roman"/>
              </a:rPr>
              <a:t>illustration </a:t>
            </a:r>
            <a:r>
              <a:rPr sz="1200" spc="135" dirty="0">
                <a:latin typeface="Times New Roman"/>
                <a:cs typeface="Times New Roman"/>
              </a:rPr>
              <a:t>for </a:t>
            </a:r>
            <a:r>
              <a:rPr sz="1200" spc="155" dirty="0">
                <a:latin typeface="Times New Roman"/>
                <a:cs typeface="Times New Roman"/>
              </a:rPr>
              <a:t>each</a:t>
            </a:r>
            <a:r>
              <a:rPr sz="1200" spc="-200" dirty="0">
                <a:latin typeface="Times New Roman"/>
                <a:cs typeface="Times New Roman"/>
              </a:rPr>
              <a:t> </a:t>
            </a:r>
            <a:r>
              <a:rPr sz="1200" spc="150" dirty="0">
                <a:latin typeface="Times New Roman"/>
                <a:cs typeface="Times New Roman"/>
              </a:rPr>
              <a:t>feature.</a:t>
            </a:r>
            <a:endParaRPr sz="1200">
              <a:latin typeface="Times New Roman"/>
              <a:cs typeface="Times New Roman"/>
            </a:endParaRPr>
          </a:p>
        </p:txBody>
      </p:sp>
      <p:graphicFrame>
        <p:nvGraphicFramePr>
          <p:cNvPr id="3" name="object 3"/>
          <p:cNvGraphicFramePr>
            <a:graphicFrameLocks noGrp="1"/>
          </p:cNvGraphicFramePr>
          <p:nvPr/>
        </p:nvGraphicFramePr>
        <p:xfrm>
          <a:off x="261607" y="921130"/>
          <a:ext cx="11767820" cy="5744845"/>
        </p:xfrm>
        <a:graphic>
          <a:graphicData uri="http://schemas.openxmlformats.org/drawingml/2006/table">
            <a:tbl>
              <a:tblPr firstRow="1" bandRow="1">
                <a:tableStyleId>{2D5ABB26-0587-4C30-8999-92F81FD0307C}</a:tableStyleId>
              </a:tblPr>
              <a:tblGrid>
                <a:gridCol w="5874385">
                  <a:extLst>
                    <a:ext uri="{9D8B030D-6E8A-4147-A177-3AD203B41FA5}">
                      <a16:colId xmlns:a16="http://schemas.microsoft.com/office/drawing/2014/main" val="20000"/>
                    </a:ext>
                  </a:extLst>
                </a:gridCol>
                <a:gridCol w="5874385">
                  <a:extLst>
                    <a:ext uri="{9D8B030D-6E8A-4147-A177-3AD203B41FA5}">
                      <a16:colId xmlns:a16="http://schemas.microsoft.com/office/drawing/2014/main" val="20001"/>
                    </a:ext>
                  </a:extLst>
                </a:gridCol>
              </a:tblGrid>
              <a:tr h="2865755">
                <a:tc>
                  <a:txBody>
                    <a:bodyPr/>
                    <a:lstStyle/>
                    <a:p>
                      <a:pPr marL="34925" algn="ctr">
                        <a:lnSpc>
                          <a:spcPct val="100000"/>
                        </a:lnSpc>
                        <a:spcBef>
                          <a:spcPts val="105"/>
                        </a:spcBef>
                      </a:pPr>
                      <a:r>
                        <a:rPr sz="1600" spc="75" dirty="0">
                          <a:latin typeface="Times New Roman"/>
                          <a:cs typeface="Times New Roman"/>
                        </a:rPr>
                        <a:t>Fall</a:t>
                      </a:r>
                      <a:r>
                        <a:rPr sz="1600" spc="50" dirty="0">
                          <a:latin typeface="Times New Roman"/>
                          <a:cs typeface="Times New Roman"/>
                        </a:rPr>
                        <a:t> </a:t>
                      </a:r>
                      <a:r>
                        <a:rPr sz="1600" spc="95" dirty="0">
                          <a:latin typeface="Times New Roman"/>
                          <a:cs typeface="Times New Roman"/>
                        </a:rPr>
                        <a:t>Line</a:t>
                      </a:r>
                      <a:endParaRPr sz="1600">
                        <a:latin typeface="Times New Roman"/>
                        <a:cs typeface="Times New Roman"/>
                      </a:endParaRPr>
                    </a:p>
                    <a:p>
                      <a:pPr marL="126364">
                        <a:lnSpc>
                          <a:spcPct val="100000"/>
                        </a:lnSpc>
                        <a:spcBef>
                          <a:spcPts val="1375"/>
                        </a:spcBef>
                      </a:pPr>
                      <a:r>
                        <a:rPr sz="1400" spc="110" dirty="0">
                          <a:latin typeface="Times New Roman"/>
                          <a:cs typeface="Times New Roman"/>
                        </a:rPr>
                        <a:t>Location:</a:t>
                      </a: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10"/>
                        </a:spcBef>
                      </a:pPr>
                      <a:endParaRPr sz="1650">
                        <a:latin typeface="Times New Roman"/>
                        <a:cs typeface="Times New Roman"/>
                      </a:endParaRPr>
                    </a:p>
                    <a:p>
                      <a:pPr marL="126364">
                        <a:lnSpc>
                          <a:spcPct val="100000"/>
                        </a:lnSpc>
                      </a:pPr>
                      <a:r>
                        <a:rPr sz="1400" spc="114" dirty="0">
                          <a:latin typeface="Times New Roman"/>
                          <a:cs typeface="Times New Roman"/>
                        </a:rPr>
                        <a:t>Description:</a:t>
                      </a:r>
                      <a:endParaRPr sz="1400">
                        <a:latin typeface="Times New Roman"/>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67535">
                        <a:lnSpc>
                          <a:spcPct val="100000"/>
                        </a:lnSpc>
                        <a:spcBef>
                          <a:spcPts val="105"/>
                        </a:spcBef>
                      </a:pPr>
                      <a:r>
                        <a:rPr sz="1600" spc="265" dirty="0">
                          <a:latin typeface="Times New Roman"/>
                          <a:cs typeface="Times New Roman"/>
                        </a:rPr>
                        <a:t>Okefenokee</a:t>
                      </a:r>
                      <a:r>
                        <a:rPr sz="1600" spc="100" dirty="0">
                          <a:latin typeface="Times New Roman"/>
                          <a:cs typeface="Times New Roman"/>
                        </a:rPr>
                        <a:t> </a:t>
                      </a:r>
                      <a:r>
                        <a:rPr sz="1600" spc="270" dirty="0">
                          <a:latin typeface="Times New Roman"/>
                          <a:cs typeface="Times New Roman"/>
                        </a:rPr>
                        <a:t>Swamp</a:t>
                      </a:r>
                      <a:endParaRPr sz="1600">
                        <a:latin typeface="Times New Roman"/>
                        <a:cs typeface="Times New Roman"/>
                      </a:endParaRPr>
                    </a:p>
                    <a:p>
                      <a:pPr marL="109855">
                        <a:lnSpc>
                          <a:spcPct val="100000"/>
                        </a:lnSpc>
                        <a:spcBef>
                          <a:spcPts val="1375"/>
                        </a:spcBef>
                      </a:pPr>
                      <a:r>
                        <a:rPr sz="1400" spc="110" dirty="0">
                          <a:latin typeface="Times New Roman"/>
                          <a:cs typeface="Times New Roman"/>
                        </a:rPr>
                        <a:t>Location:</a:t>
                      </a: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10"/>
                        </a:spcBef>
                      </a:pPr>
                      <a:endParaRPr sz="1650">
                        <a:latin typeface="Times New Roman"/>
                        <a:cs typeface="Times New Roman"/>
                      </a:endParaRPr>
                    </a:p>
                    <a:p>
                      <a:pPr marL="109855">
                        <a:lnSpc>
                          <a:spcPct val="100000"/>
                        </a:lnSpc>
                      </a:pPr>
                      <a:r>
                        <a:rPr sz="1400" spc="114" dirty="0">
                          <a:latin typeface="Times New Roman"/>
                          <a:cs typeface="Times New Roman"/>
                        </a:rPr>
                        <a:t>Description:</a:t>
                      </a:r>
                      <a:endParaRPr sz="1400">
                        <a:latin typeface="Times New Roman"/>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2865755">
                <a:tc>
                  <a:txBody>
                    <a:bodyPr/>
                    <a:lstStyle/>
                    <a:p>
                      <a:pPr marL="1664970">
                        <a:lnSpc>
                          <a:spcPts val="1785"/>
                        </a:lnSpc>
                        <a:spcBef>
                          <a:spcPts val="204"/>
                        </a:spcBef>
                      </a:pPr>
                      <a:r>
                        <a:rPr sz="1600" spc="265" dirty="0">
                          <a:latin typeface="Times New Roman"/>
                          <a:cs typeface="Times New Roman"/>
                        </a:rPr>
                        <a:t>Appalachian</a:t>
                      </a:r>
                      <a:r>
                        <a:rPr sz="1600" spc="70" dirty="0">
                          <a:latin typeface="Times New Roman"/>
                          <a:cs typeface="Times New Roman"/>
                        </a:rPr>
                        <a:t> </a:t>
                      </a:r>
                      <a:r>
                        <a:rPr sz="1600" spc="229" dirty="0">
                          <a:latin typeface="Times New Roman"/>
                          <a:cs typeface="Times New Roman"/>
                        </a:rPr>
                        <a:t>ftountains</a:t>
                      </a:r>
                      <a:endParaRPr sz="1600">
                        <a:latin typeface="Times New Roman"/>
                        <a:cs typeface="Times New Roman"/>
                      </a:endParaRPr>
                    </a:p>
                    <a:p>
                      <a:pPr marL="74295">
                        <a:lnSpc>
                          <a:spcPts val="1545"/>
                        </a:lnSpc>
                      </a:pPr>
                      <a:r>
                        <a:rPr sz="1400" spc="110" dirty="0">
                          <a:latin typeface="Times New Roman"/>
                          <a:cs typeface="Times New Roman"/>
                        </a:rPr>
                        <a:t>Location:</a:t>
                      </a: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10"/>
                        </a:spcBef>
                      </a:pPr>
                      <a:endParaRPr sz="1650">
                        <a:latin typeface="Times New Roman"/>
                        <a:cs typeface="Times New Roman"/>
                      </a:endParaRPr>
                    </a:p>
                    <a:p>
                      <a:pPr marL="74295">
                        <a:lnSpc>
                          <a:spcPct val="100000"/>
                        </a:lnSpc>
                      </a:pPr>
                      <a:r>
                        <a:rPr sz="1400" spc="114" dirty="0">
                          <a:latin typeface="Times New Roman"/>
                          <a:cs typeface="Times New Roman"/>
                        </a:rPr>
                        <a:t>Description:</a:t>
                      </a:r>
                      <a:endParaRPr sz="1400">
                        <a:latin typeface="Times New Roman"/>
                        <a:cs typeface="Times New Roman"/>
                      </a:endParaRPr>
                    </a:p>
                  </a:txBody>
                  <a:tcPr marL="0" marR="0" marT="2603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775460">
                        <a:lnSpc>
                          <a:spcPts val="1785"/>
                        </a:lnSpc>
                        <a:spcBef>
                          <a:spcPts val="204"/>
                        </a:spcBef>
                      </a:pPr>
                      <a:r>
                        <a:rPr sz="1600" spc="290" dirty="0">
                          <a:latin typeface="Times New Roman"/>
                          <a:cs typeface="Times New Roman"/>
                        </a:rPr>
                        <a:t>Chattahoochee</a:t>
                      </a:r>
                      <a:r>
                        <a:rPr sz="1600" spc="95" dirty="0">
                          <a:latin typeface="Times New Roman"/>
                          <a:cs typeface="Times New Roman"/>
                        </a:rPr>
                        <a:t> </a:t>
                      </a:r>
                      <a:r>
                        <a:rPr sz="1600" spc="180" dirty="0">
                          <a:latin typeface="Times New Roman"/>
                          <a:cs typeface="Times New Roman"/>
                        </a:rPr>
                        <a:t>River</a:t>
                      </a:r>
                      <a:endParaRPr sz="1600">
                        <a:latin typeface="Times New Roman"/>
                        <a:cs typeface="Times New Roman"/>
                      </a:endParaRPr>
                    </a:p>
                    <a:p>
                      <a:pPr marL="144145">
                        <a:lnSpc>
                          <a:spcPts val="1545"/>
                        </a:lnSpc>
                      </a:pPr>
                      <a:r>
                        <a:rPr sz="1400" spc="110" dirty="0">
                          <a:latin typeface="Times New Roman"/>
                          <a:cs typeface="Times New Roman"/>
                        </a:rPr>
                        <a:t>Location:</a:t>
                      </a: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10"/>
                        </a:spcBef>
                      </a:pPr>
                      <a:endParaRPr sz="1650">
                        <a:latin typeface="Times New Roman"/>
                        <a:cs typeface="Times New Roman"/>
                      </a:endParaRPr>
                    </a:p>
                    <a:p>
                      <a:pPr marL="144145">
                        <a:lnSpc>
                          <a:spcPct val="100000"/>
                        </a:lnSpc>
                      </a:pPr>
                      <a:r>
                        <a:rPr sz="1400" spc="114" dirty="0">
                          <a:latin typeface="Times New Roman"/>
                          <a:cs typeface="Times New Roman"/>
                        </a:rPr>
                        <a:t>Description:</a:t>
                      </a:r>
                      <a:endParaRPr sz="1400">
                        <a:latin typeface="Times New Roman"/>
                        <a:cs typeface="Times New Roman"/>
                      </a:endParaRPr>
                    </a:p>
                  </a:txBody>
                  <a:tcPr marL="0" marR="0" marT="2603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bl>
          </a:graphicData>
        </a:graphic>
      </p:graphicFrame>
      <p:sp>
        <p:nvSpPr>
          <p:cNvPr id="4" name="object 4"/>
          <p:cNvSpPr/>
          <p:nvPr/>
        </p:nvSpPr>
        <p:spPr>
          <a:xfrm>
            <a:off x="2359025" y="57150"/>
            <a:ext cx="7014336" cy="505333"/>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666744" y="1217675"/>
            <a:ext cx="2449068" cy="2558796"/>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769614" y="1322069"/>
            <a:ext cx="2243455" cy="2350135"/>
          </a:xfrm>
          <a:custGeom>
            <a:avLst/>
            <a:gdLst/>
            <a:ahLst/>
            <a:cxnLst/>
            <a:rect l="l" t="t" r="r" b="b"/>
            <a:pathLst>
              <a:path w="2243454" h="2350135">
                <a:moveTo>
                  <a:pt x="0" y="373888"/>
                </a:moveTo>
                <a:lnTo>
                  <a:pt x="2912" y="326986"/>
                </a:lnTo>
                <a:lnTo>
                  <a:pt x="11418" y="281823"/>
                </a:lnTo>
                <a:lnTo>
                  <a:pt x="25165" y="238750"/>
                </a:lnTo>
                <a:lnTo>
                  <a:pt x="43804" y="198117"/>
                </a:lnTo>
                <a:lnTo>
                  <a:pt x="66985" y="160273"/>
                </a:lnTo>
                <a:lnTo>
                  <a:pt x="94357" y="125570"/>
                </a:lnTo>
                <a:lnTo>
                  <a:pt x="125570" y="94357"/>
                </a:lnTo>
                <a:lnTo>
                  <a:pt x="160273" y="66985"/>
                </a:lnTo>
                <a:lnTo>
                  <a:pt x="198117" y="43804"/>
                </a:lnTo>
                <a:lnTo>
                  <a:pt x="238750" y="25165"/>
                </a:lnTo>
                <a:lnTo>
                  <a:pt x="281823" y="11418"/>
                </a:lnTo>
                <a:lnTo>
                  <a:pt x="326986" y="2912"/>
                </a:lnTo>
                <a:lnTo>
                  <a:pt x="373888" y="0"/>
                </a:lnTo>
                <a:lnTo>
                  <a:pt x="1869439" y="0"/>
                </a:lnTo>
                <a:lnTo>
                  <a:pt x="1916341" y="2912"/>
                </a:lnTo>
                <a:lnTo>
                  <a:pt x="1961504" y="11418"/>
                </a:lnTo>
                <a:lnTo>
                  <a:pt x="2004577" y="25165"/>
                </a:lnTo>
                <a:lnTo>
                  <a:pt x="2045210" y="43804"/>
                </a:lnTo>
                <a:lnTo>
                  <a:pt x="2083054" y="66985"/>
                </a:lnTo>
                <a:lnTo>
                  <a:pt x="2117757" y="94357"/>
                </a:lnTo>
                <a:lnTo>
                  <a:pt x="2148970" y="125570"/>
                </a:lnTo>
                <a:lnTo>
                  <a:pt x="2176342" y="160273"/>
                </a:lnTo>
                <a:lnTo>
                  <a:pt x="2199523" y="198117"/>
                </a:lnTo>
                <a:lnTo>
                  <a:pt x="2218162" y="238750"/>
                </a:lnTo>
                <a:lnTo>
                  <a:pt x="2231909" y="281823"/>
                </a:lnTo>
                <a:lnTo>
                  <a:pt x="2240415" y="326986"/>
                </a:lnTo>
                <a:lnTo>
                  <a:pt x="2243328" y="373888"/>
                </a:lnTo>
                <a:lnTo>
                  <a:pt x="2243328" y="1976119"/>
                </a:lnTo>
                <a:lnTo>
                  <a:pt x="2240415" y="2023021"/>
                </a:lnTo>
                <a:lnTo>
                  <a:pt x="2231909" y="2068184"/>
                </a:lnTo>
                <a:lnTo>
                  <a:pt x="2218162" y="2111257"/>
                </a:lnTo>
                <a:lnTo>
                  <a:pt x="2199523" y="2151890"/>
                </a:lnTo>
                <a:lnTo>
                  <a:pt x="2176342" y="2189734"/>
                </a:lnTo>
                <a:lnTo>
                  <a:pt x="2148970" y="2224437"/>
                </a:lnTo>
                <a:lnTo>
                  <a:pt x="2117757" y="2255650"/>
                </a:lnTo>
                <a:lnTo>
                  <a:pt x="2083054" y="2283022"/>
                </a:lnTo>
                <a:lnTo>
                  <a:pt x="2045210" y="2306203"/>
                </a:lnTo>
                <a:lnTo>
                  <a:pt x="2004577" y="2324842"/>
                </a:lnTo>
                <a:lnTo>
                  <a:pt x="1961504" y="2338589"/>
                </a:lnTo>
                <a:lnTo>
                  <a:pt x="1916341" y="2347095"/>
                </a:lnTo>
                <a:lnTo>
                  <a:pt x="1869439" y="2350007"/>
                </a:lnTo>
                <a:lnTo>
                  <a:pt x="373888" y="2350007"/>
                </a:lnTo>
                <a:lnTo>
                  <a:pt x="326986" y="2347095"/>
                </a:lnTo>
                <a:lnTo>
                  <a:pt x="281823" y="2338589"/>
                </a:lnTo>
                <a:lnTo>
                  <a:pt x="238750" y="2324842"/>
                </a:lnTo>
                <a:lnTo>
                  <a:pt x="198117" y="2306203"/>
                </a:lnTo>
                <a:lnTo>
                  <a:pt x="160273" y="2283022"/>
                </a:lnTo>
                <a:lnTo>
                  <a:pt x="125570" y="2255650"/>
                </a:lnTo>
                <a:lnTo>
                  <a:pt x="94357" y="2224437"/>
                </a:lnTo>
                <a:lnTo>
                  <a:pt x="66985" y="2189734"/>
                </a:lnTo>
                <a:lnTo>
                  <a:pt x="43804" y="2151890"/>
                </a:lnTo>
                <a:lnTo>
                  <a:pt x="25165" y="2111257"/>
                </a:lnTo>
                <a:lnTo>
                  <a:pt x="11418" y="2068184"/>
                </a:lnTo>
                <a:lnTo>
                  <a:pt x="2912" y="2023021"/>
                </a:lnTo>
                <a:lnTo>
                  <a:pt x="0" y="1976119"/>
                </a:lnTo>
                <a:lnTo>
                  <a:pt x="0" y="373888"/>
                </a:lnTo>
                <a:close/>
              </a:path>
            </a:pathLst>
          </a:custGeom>
          <a:ln w="28956">
            <a:solidFill>
              <a:srgbClr val="000000"/>
            </a:solidFill>
          </a:ln>
        </p:spPr>
        <p:txBody>
          <a:bodyPr wrap="square" lIns="0" tIns="0" rIns="0" bIns="0" rtlCol="0"/>
          <a:lstStyle/>
          <a:p>
            <a:endParaRPr/>
          </a:p>
        </p:txBody>
      </p:sp>
      <p:sp>
        <p:nvSpPr>
          <p:cNvPr id="7" name="object 7"/>
          <p:cNvSpPr/>
          <p:nvPr/>
        </p:nvSpPr>
        <p:spPr>
          <a:xfrm>
            <a:off x="3666744" y="4094988"/>
            <a:ext cx="2449068" cy="255879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3769614" y="4199382"/>
            <a:ext cx="2243455" cy="2350135"/>
          </a:xfrm>
          <a:custGeom>
            <a:avLst/>
            <a:gdLst/>
            <a:ahLst/>
            <a:cxnLst/>
            <a:rect l="l" t="t" r="r" b="b"/>
            <a:pathLst>
              <a:path w="2243454" h="2350134">
                <a:moveTo>
                  <a:pt x="0" y="373888"/>
                </a:moveTo>
                <a:lnTo>
                  <a:pt x="2912" y="326986"/>
                </a:lnTo>
                <a:lnTo>
                  <a:pt x="11418" y="281823"/>
                </a:lnTo>
                <a:lnTo>
                  <a:pt x="25165" y="238750"/>
                </a:lnTo>
                <a:lnTo>
                  <a:pt x="43804" y="198117"/>
                </a:lnTo>
                <a:lnTo>
                  <a:pt x="66985" y="160273"/>
                </a:lnTo>
                <a:lnTo>
                  <a:pt x="94357" y="125570"/>
                </a:lnTo>
                <a:lnTo>
                  <a:pt x="125570" y="94357"/>
                </a:lnTo>
                <a:lnTo>
                  <a:pt x="160273" y="66985"/>
                </a:lnTo>
                <a:lnTo>
                  <a:pt x="198117" y="43804"/>
                </a:lnTo>
                <a:lnTo>
                  <a:pt x="238750" y="25165"/>
                </a:lnTo>
                <a:lnTo>
                  <a:pt x="281823" y="11418"/>
                </a:lnTo>
                <a:lnTo>
                  <a:pt x="326986" y="2912"/>
                </a:lnTo>
                <a:lnTo>
                  <a:pt x="373888" y="0"/>
                </a:lnTo>
                <a:lnTo>
                  <a:pt x="1869439" y="0"/>
                </a:lnTo>
                <a:lnTo>
                  <a:pt x="1916341" y="2912"/>
                </a:lnTo>
                <a:lnTo>
                  <a:pt x="1961504" y="11418"/>
                </a:lnTo>
                <a:lnTo>
                  <a:pt x="2004577" y="25165"/>
                </a:lnTo>
                <a:lnTo>
                  <a:pt x="2045210" y="43804"/>
                </a:lnTo>
                <a:lnTo>
                  <a:pt x="2083054" y="66985"/>
                </a:lnTo>
                <a:lnTo>
                  <a:pt x="2117757" y="94357"/>
                </a:lnTo>
                <a:lnTo>
                  <a:pt x="2148970" y="125570"/>
                </a:lnTo>
                <a:lnTo>
                  <a:pt x="2176342" y="160273"/>
                </a:lnTo>
                <a:lnTo>
                  <a:pt x="2199523" y="198117"/>
                </a:lnTo>
                <a:lnTo>
                  <a:pt x="2218162" y="238750"/>
                </a:lnTo>
                <a:lnTo>
                  <a:pt x="2231909" y="281823"/>
                </a:lnTo>
                <a:lnTo>
                  <a:pt x="2240415" y="326986"/>
                </a:lnTo>
                <a:lnTo>
                  <a:pt x="2243328" y="373888"/>
                </a:lnTo>
                <a:lnTo>
                  <a:pt x="2243328" y="1976107"/>
                </a:lnTo>
                <a:lnTo>
                  <a:pt x="2240415" y="2023009"/>
                </a:lnTo>
                <a:lnTo>
                  <a:pt x="2231909" y="2068172"/>
                </a:lnTo>
                <a:lnTo>
                  <a:pt x="2218162" y="2111246"/>
                </a:lnTo>
                <a:lnTo>
                  <a:pt x="2199523" y="2151880"/>
                </a:lnTo>
                <a:lnTo>
                  <a:pt x="2176342" y="2189725"/>
                </a:lnTo>
                <a:lnTo>
                  <a:pt x="2148970" y="2224430"/>
                </a:lnTo>
                <a:lnTo>
                  <a:pt x="2117757" y="2255644"/>
                </a:lnTo>
                <a:lnTo>
                  <a:pt x="2083054" y="2283018"/>
                </a:lnTo>
                <a:lnTo>
                  <a:pt x="2045210" y="2306200"/>
                </a:lnTo>
                <a:lnTo>
                  <a:pt x="2004577" y="2324840"/>
                </a:lnTo>
                <a:lnTo>
                  <a:pt x="1961504" y="2338588"/>
                </a:lnTo>
                <a:lnTo>
                  <a:pt x="1916341" y="2347094"/>
                </a:lnTo>
                <a:lnTo>
                  <a:pt x="1869439" y="2350008"/>
                </a:lnTo>
                <a:lnTo>
                  <a:pt x="373888" y="2350008"/>
                </a:lnTo>
                <a:lnTo>
                  <a:pt x="326986" y="2347094"/>
                </a:lnTo>
                <a:lnTo>
                  <a:pt x="281823" y="2338588"/>
                </a:lnTo>
                <a:lnTo>
                  <a:pt x="238750" y="2324840"/>
                </a:lnTo>
                <a:lnTo>
                  <a:pt x="198117" y="2306200"/>
                </a:lnTo>
                <a:lnTo>
                  <a:pt x="160273" y="2283018"/>
                </a:lnTo>
                <a:lnTo>
                  <a:pt x="125570" y="2255644"/>
                </a:lnTo>
                <a:lnTo>
                  <a:pt x="94357" y="2224430"/>
                </a:lnTo>
                <a:lnTo>
                  <a:pt x="66985" y="2189725"/>
                </a:lnTo>
                <a:lnTo>
                  <a:pt x="43804" y="2151880"/>
                </a:lnTo>
                <a:lnTo>
                  <a:pt x="25165" y="2111246"/>
                </a:lnTo>
                <a:lnTo>
                  <a:pt x="11418" y="2068172"/>
                </a:lnTo>
                <a:lnTo>
                  <a:pt x="2912" y="2023009"/>
                </a:lnTo>
                <a:lnTo>
                  <a:pt x="0" y="1976107"/>
                </a:lnTo>
                <a:lnTo>
                  <a:pt x="0" y="373888"/>
                </a:lnTo>
                <a:close/>
              </a:path>
            </a:pathLst>
          </a:custGeom>
          <a:ln w="28956">
            <a:solidFill>
              <a:srgbClr val="000000"/>
            </a:solidFill>
          </a:ln>
        </p:spPr>
        <p:txBody>
          <a:bodyPr wrap="square" lIns="0" tIns="0" rIns="0" bIns="0" rtlCol="0"/>
          <a:lstStyle/>
          <a:p>
            <a:endParaRPr/>
          </a:p>
        </p:txBody>
      </p:sp>
      <p:sp>
        <p:nvSpPr>
          <p:cNvPr id="9" name="object 9"/>
          <p:cNvSpPr/>
          <p:nvPr/>
        </p:nvSpPr>
        <p:spPr>
          <a:xfrm>
            <a:off x="9550907" y="1217675"/>
            <a:ext cx="2450592" cy="2558796"/>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9653778" y="1322069"/>
            <a:ext cx="2245360" cy="2350135"/>
          </a:xfrm>
          <a:custGeom>
            <a:avLst/>
            <a:gdLst/>
            <a:ahLst/>
            <a:cxnLst/>
            <a:rect l="l" t="t" r="r" b="b"/>
            <a:pathLst>
              <a:path w="2245359" h="2350135">
                <a:moveTo>
                  <a:pt x="0" y="374141"/>
                </a:moveTo>
                <a:lnTo>
                  <a:pt x="2915" y="327211"/>
                </a:lnTo>
                <a:lnTo>
                  <a:pt x="11426" y="282019"/>
                </a:lnTo>
                <a:lnTo>
                  <a:pt x="25184" y="238918"/>
                </a:lnTo>
                <a:lnTo>
                  <a:pt x="43837" y="198257"/>
                </a:lnTo>
                <a:lnTo>
                  <a:pt x="67034" y="160388"/>
                </a:lnTo>
                <a:lnTo>
                  <a:pt x="94426" y="125660"/>
                </a:lnTo>
                <a:lnTo>
                  <a:pt x="125660" y="94426"/>
                </a:lnTo>
                <a:lnTo>
                  <a:pt x="160388" y="67034"/>
                </a:lnTo>
                <a:lnTo>
                  <a:pt x="198257" y="43837"/>
                </a:lnTo>
                <a:lnTo>
                  <a:pt x="238918" y="25184"/>
                </a:lnTo>
                <a:lnTo>
                  <a:pt x="282019" y="11426"/>
                </a:lnTo>
                <a:lnTo>
                  <a:pt x="327211" y="2915"/>
                </a:lnTo>
                <a:lnTo>
                  <a:pt x="374142" y="0"/>
                </a:lnTo>
                <a:lnTo>
                  <a:pt x="1870710" y="0"/>
                </a:lnTo>
                <a:lnTo>
                  <a:pt x="1917640" y="2915"/>
                </a:lnTo>
                <a:lnTo>
                  <a:pt x="1962832" y="11426"/>
                </a:lnTo>
                <a:lnTo>
                  <a:pt x="2005933" y="25184"/>
                </a:lnTo>
                <a:lnTo>
                  <a:pt x="2046594" y="43837"/>
                </a:lnTo>
                <a:lnTo>
                  <a:pt x="2084463" y="67034"/>
                </a:lnTo>
                <a:lnTo>
                  <a:pt x="2119191" y="94426"/>
                </a:lnTo>
                <a:lnTo>
                  <a:pt x="2150425" y="125660"/>
                </a:lnTo>
                <a:lnTo>
                  <a:pt x="2177817" y="160388"/>
                </a:lnTo>
                <a:lnTo>
                  <a:pt x="2201014" y="198257"/>
                </a:lnTo>
                <a:lnTo>
                  <a:pt x="2219667" y="238918"/>
                </a:lnTo>
                <a:lnTo>
                  <a:pt x="2233425" y="282019"/>
                </a:lnTo>
                <a:lnTo>
                  <a:pt x="2241936" y="327211"/>
                </a:lnTo>
                <a:lnTo>
                  <a:pt x="2244852" y="374141"/>
                </a:lnTo>
                <a:lnTo>
                  <a:pt x="2244852" y="1975865"/>
                </a:lnTo>
                <a:lnTo>
                  <a:pt x="2241936" y="2022796"/>
                </a:lnTo>
                <a:lnTo>
                  <a:pt x="2233425" y="2067988"/>
                </a:lnTo>
                <a:lnTo>
                  <a:pt x="2219667" y="2111089"/>
                </a:lnTo>
                <a:lnTo>
                  <a:pt x="2201014" y="2151750"/>
                </a:lnTo>
                <a:lnTo>
                  <a:pt x="2177817" y="2189619"/>
                </a:lnTo>
                <a:lnTo>
                  <a:pt x="2150425" y="2224347"/>
                </a:lnTo>
                <a:lnTo>
                  <a:pt x="2119191" y="2255581"/>
                </a:lnTo>
                <a:lnTo>
                  <a:pt x="2084463" y="2282973"/>
                </a:lnTo>
                <a:lnTo>
                  <a:pt x="2046594" y="2306170"/>
                </a:lnTo>
                <a:lnTo>
                  <a:pt x="2005933" y="2324823"/>
                </a:lnTo>
                <a:lnTo>
                  <a:pt x="1962832" y="2338581"/>
                </a:lnTo>
                <a:lnTo>
                  <a:pt x="1917640" y="2347092"/>
                </a:lnTo>
                <a:lnTo>
                  <a:pt x="1870710" y="2350007"/>
                </a:lnTo>
                <a:lnTo>
                  <a:pt x="374142" y="2350007"/>
                </a:lnTo>
                <a:lnTo>
                  <a:pt x="327211" y="2347092"/>
                </a:lnTo>
                <a:lnTo>
                  <a:pt x="282019" y="2338581"/>
                </a:lnTo>
                <a:lnTo>
                  <a:pt x="238918" y="2324823"/>
                </a:lnTo>
                <a:lnTo>
                  <a:pt x="198257" y="2306170"/>
                </a:lnTo>
                <a:lnTo>
                  <a:pt x="160388" y="2282973"/>
                </a:lnTo>
                <a:lnTo>
                  <a:pt x="125660" y="2255581"/>
                </a:lnTo>
                <a:lnTo>
                  <a:pt x="94426" y="2224347"/>
                </a:lnTo>
                <a:lnTo>
                  <a:pt x="67034" y="2189619"/>
                </a:lnTo>
                <a:lnTo>
                  <a:pt x="43837" y="2151750"/>
                </a:lnTo>
                <a:lnTo>
                  <a:pt x="25184" y="2111089"/>
                </a:lnTo>
                <a:lnTo>
                  <a:pt x="11426" y="2067988"/>
                </a:lnTo>
                <a:lnTo>
                  <a:pt x="2915" y="2022796"/>
                </a:lnTo>
                <a:lnTo>
                  <a:pt x="0" y="1975865"/>
                </a:lnTo>
                <a:lnTo>
                  <a:pt x="0" y="374141"/>
                </a:lnTo>
                <a:close/>
              </a:path>
            </a:pathLst>
          </a:custGeom>
          <a:ln w="28956">
            <a:solidFill>
              <a:srgbClr val="000000"/>
            </a:solidFill>
          </a:ln>
        </p:spPr>
        <p:txBody>
          <a:bodyPr wrap="square" lIns="0" tIns="0" rIns="0" bIns="0" rtlCol="0"/>
          <a:lstStyle/>
          <a:p>
            <a:endParaRPr/>
          </a:p>
        </p:txBody>
      </p:sp>
      <p:sp>
        <p:nvSpPr>
          <p:cNvPr id="11" name="object 11"/>
          <p:cNvSpPr/>
          <p:nvPr/>
        </p:nvSpPr>
        <p:spPr>
          <a:xfrm>
            <a:off x="9546335" y="4094988"/>
            <a:ext cx="2449068" cy="2558796"/>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9649206" y="4199382"/>
            <a:ext cx="2243455" cy="2350135"/>
          </a:xfrm>
          <a:custGeom>
            <a:avLst/>
            <a:gdLst/>
            <a:ahLst/>
            <a:cxnLst/>
            <a:rect l="l" t="t" r="r" b="b"/>
            <a:pathLst>
              <a:path w="2243454" h="2350134">
                <a:moveTo>
                  <a:pt x="0" y="373888"/>
                </a:moveTo>
                <a:lnTo>
                  <a:pt x="2912" y="326986"/>
                </a:lnTo>
                <a:lnTo>
                  <a:pt x="11418" y="281823"/>
                </a:lnTo>
                <a:lnTo>
                  <a:pt x="25165" y="238750"/>
                </a:lnTo>
                <a:lnTo>
                  <a:pt x="43804" y="198117"/>
                </a:lnTo>
                <a:lnTo>
                  <a:pt x="66985" y="160273"/>
                </a:lnTo>
                <a:lnTo>
                  <a:pt x="94357" y="125570"/>
                </a:lnTo>
                <a:lnTo>
                  <a:pt x="125570" y="94357"/>
                </a:lnTo>
                <a:lnTo>
                  <a:pt x="160273" y="66985"/>
                </a:lnTo>
                <a:lnTo>
                  <a:pt x="198117" y="43804"/>
                </a:lnTo>
                <a:lnTo>
                  <a:pt x="238750" y="25165"/>
                </a:lnTo>
                <a:lnTo>
                  <a:pt x="281823" y="11418"/>
                </a:lnTo>
                <a:lnTo>
                  <a:pt x="326986" y="2912"/>
                </a:lnTo>
                <a:lnTo>
                  <a:pt x="373888" y="0"/>
                </a:lnTo>
                <a:lnTo>
                  <a:pt x="1869440" y="0"/>
                </a:lnTo>
                <a:lnTo>
                  <a:pt x="1916341" y="2912"/>
                </a:lnTo>
                <a:lnTo>
                  <a:pt x="1961504" y="11418"/>
                </a:lnTo>
                <a:lnTo>
                  <a:pt x="2004577" y="25165"/>
                </a:lnTo>
                <a:lnTo>
                  <a:pt x="2045210" y="43804"/>
                </a:lnTo>
                <a:lnTo>
                  <a:pt x="2083054" y="66985"/>
                </a:lnTo>
                <a:lnTo>
                  <a:pt x="2117757" y="94357"/>
                </a:lnTo>
                <a:lnTo>
                  <a:pt x="2148970" y="125570"/>
                </a:lnTo>
                <a:lnTo>
                  <a:pt x="2176342" y="160273"/>
                </a:lnTo>
                <a:lnTo>
                  <a:pt x="2199523" y="198117"/>
                </a:lnTo>
                <a:lnTo>
                  <a:pt x="2218162" y="238750"/>
                </a:lnTo>
                <a:lnTo>
                  <a:pt x="2231909" y="281823"/>
                </a:lnTo>
                <a:lnTo>
                  <a:pt x="2240415" y="326986"/>
                </a:lnTo>
                <a:lnTo>
                  <a:pt x="2243328" y="373888"/>
                </a:lnTo>
                <a:lnTo>
                  <a:pt x="2243328" y="1976107"/>
                </a:lnTo>
                <a:lnTo>
                  <a:pt x="2240415" y="2023009"/>
                </a:lnTo>
                <a:lnTo>
                  <a:pt x="2231909" y="2068172"/>
                </a:lnTo>
                <a:lnTo>
                  <a:pt x="2218162" y="2111246"/>
                </a:lnTo>
                <a:lnTo>
                  <a:pt x="2199523" y="2151880"/>
                </a:lnTo>
                <a:lnTo>
                  <a:pt x="2176342" y="2189725"/>
                </a:lnTo>
                <a:lnTo>
                  <a:pt x="2148970" y="2224430"/>
                </a:lnTo>
                <a:lnTo>
                  <a:pt x="2117757" y="2255644"/>
                </a:lnTo>
                <a:lnTo>
                  <a:pt x="2083054" y="2283018"/>
                </a:lnTo>
                <a:lnTo>
                  <a:pt x="2045210" y="2306200"/>
                </a:lnTo>
                <a:lnTo>
                  <a:pt x="2004577" y="2324840"/>
                </a:lnTo>
                <a:lnTo>
                  <a:pt x="1961504" y="2338588"/>
                </a:lnTo>
                <a:lnTo>
                  <a:pt x="1916341" y="2347094"/>
                </a:lnTo>
                <a:lnTo>
                  <a:pt x="1869440" y="2350008"/>
                </a:lnTo>
                <a:lnTo>
                  <a:pt x="373888" y="2350008"/>
                </a:lnTo>
                <a:lnTo>
                  <a:pt x="326986" y="2347094"/>
                </a:lnTo>
                <a:lnTo>
                  <a:pt x="281823" y="2338588"/>
                </a:lnTo>
                <a:lnTo>
                  <a:pt x="238750" y="2324840"/>
                </a:lnTo>
                <a:lnTo>
                  <a:pt x="198117" y="2306200"/>
                </a:lnTo>
                <a:lnTo>
                  <a:pt x="160273" y="2283018"/>
                </a:lnTo>
                <a:lnTo>
                  <a:pt x="125570" y="2255644"/>
                </a:lnTo>
                <a:lnTo>
                  <a:pt x="94357" y="2224430"/>
                </a:lnTo>
                <a:lnTo>
                  <a:pt x="66985" y="2189725"/>
                </a:lnTo>
                <a:lnTo>
                  <a:pt x="43804" y="2151880"/>
                </a:lnTo>
                <a:lnTo>
                  <a:pt x="25165" y="2111246"/>
                </a:lnTo>
                <a:lnTo>
                  <a:pt x="11418" y="2068172"/>
                </a:lnTo>
                <a:lnTo>
                  <a:pt x="2912" y="2023009"/>
                </a:lnTo>
                <a:lnTo>
                  <a:pt x="0" y="1976107"/>
                </a:lnTo>
                <a:lnTo>
                  <a:pt x="0" y="373888"/>
                </a:lnTo>
                <a:close/>
              </a:path>
            </a:pathLst>
          </a:custGeom>
          <a:ln w="28956">
            <a:solidFill>
              <a:srgbClr val="000000"/>
            </a:solidFill>
          </a:ln>
        </p:spPr>
        <p:txBody>
          <a:bodyPr wrap="square" lIns="0" tIns="0" rIns="0" bIns="0" rtlCol="0"/>
          <a:lstStyle/>
          <a:p>
            <a:endParaRPr/>
          </a:p>
        </p:txBody>
      </p:sp>
      <p:sp>
        <p:nvSpPr>
          <p:cNvPr id="13" name="object 13"/>
          <p:cNvSpPr txBox="1"/>
          <p:nvPr/>
        </p:nvSpPr>
        <p:spPr>
          <a:xfrm>
            <a:off x="-4470" y="6695237"/>
            <a:ext cx="1401445" cy="173990"/>
          </a:xfrm>
          <a:prstGeom prst="rect">
            <a:avLst/>
          </a:prstGeom>
        </p:spPr>
        <p:txBody>
          <a:bodyPr vert="horz" wrap="square" lIns="0" tIns="5715" rIns="0" bIns="0" rtlCol="0">
            <a:spAutoFit/>
          </a:bodyPr>
          <a:lstStyle/>
          <a:p>
            <a:pPr marL="12700">
              <a:lnSpc>
                <a:spcPct val="100000"/>
              </a:lnSpc>
              <a:spcBef>
                <a:spcPts val="45"/>
              </a:spcBef>
            </a:pPr>
            <a:r>
              <a:rPr sz="1000" spc="130" dirty="0">
                <a:latin typeface="Trebuchet MS"/>
                <a:cs typeface="Trebuchet MS"/>
              </a:rPr>
              <a:t>© </a:t>
            </a:r>
            <a:r>
              <a:rPr sz="1000" spc="55" dirty="0">
                <a:latin typeface="Times New Roman"/>
                <a:cs typeface="Times New Roman"/>
              </a:rPr>
              <a:t>2015 </a:t>
            </a:r>
            <a:r>
              <a:rPr sz="1000" spc="75" dirty="0">
                <a:latin typeface="Times New Roman"/>
                <a:cs typeface="Times New Roman"/>
              </a:rPr>
              <a:t>Brain</a:t>
            </a:r>
            <a:r>
              <a:rPr sz="1000" spc="-155" dirty="0">
                <a:latin typeface="Times New Roman"/>
                <a:cs typeface="Times New Roman"/>
              </a:rPr>
              <a:t> </a:t>
            </a:r>
            <a:r>
              <a:rPr sz="1000" spc="70" dirty="0">
                <a:latin typeface="Times New Roman"/>
                <a:cs typeface="Times New Roman"/>
              </a:rPr>
              <a:t>Wrinkles</a:t>
            </a:r>
            <a:endParaRPr sz="1000">
              <a:latin typeface="Times New Roman"/>
              <a:cs typeface="Times New Roma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142228" y="921130"/>
            <a:ext cx="0" cy="2879090"/>
          </a:xfrm>
          <a:custGeom>
            <a:avLst/>
            <a:gdLst/>
            <a:ahLst/>
            <a:cxnLst/>
            <a:rect l="l" t="t" r="r" b="b"/>
            <a:pathLst>
              <a:path h="2879090">
                <a:moveTo>
                  <a:pt x="0" y="0"/>
                </a:moveTo>
                <a:lnTo>
                  <a:pt x="0" y="2878582"/>
                </a:lnTo>
              </a:path>
            </a:pathLst>
          </a:custGeom>
          <a:ln w="12700">
            <a:solidFill>
              <a:srgbClr val="000000"/>
            </a:solidFill>
          </a:ln>
        </p:spPr>
        <p:txBody>
          <a:bodyPr wrap="square" lIns="0" tIns="0" rIns="0" bIns="0" rtlCol="0"/>
          <a:lstStyle/>
          <a:p>
            <a:endParaRPr/>
          </a:p>
        </p:txBody>
      </p:sp>
      <p:sp>
        <p:nvSpPr>
          <p:cNvPr id="3" name="object 3"/>
          <p:cNvSpPr/>
          <p:nvPr/>
        </p:nvSpPr>
        <p:spPr>
          <a:xfrm>
            <a:off x="267957" y="921130"/>
            <a:ext cx="0" cy="2879090"/>
          </a:xfrm>
          <a:custGeom>
            <a:avLst/>
            <a:gdLst/>
            <a:ahLst/>
            <a:cxnLst/>
            <a:rect l="l" t="t" r="r" b="b"/>
            <a:pathLst>
              <a:path h="2879090">
                <a:moveTo>
                  <a:pt x="0" y="0"/>
                </a:moveTo>
                <a:lnTo>
                  <a:pt x="0" y="2878582"/>
                </a:lnTo>
              </a:path>
            </a:pathLst>
          </a:custGeom>
          <a:ln w="12700">
            <a:solidFill>
              <a:srgbClr val="000000"/>
            </a:solidFill>
          </a:ln>
        </p:spPr>
        <p:txBody>
          <a:bodyPr wrap="square" lIns="0" tIns="0" rIns="0" bIns="0" rtlCol="0"/>
          <a:lstStyle/>
          <a:p>
            <a:endParaRPr/>
          </a:p>
        </p:txBody>
      </p:sp>
      <p:sp>
        <p:nvSpPr>
          <p:cNvPr id="4" name="object 4"/>
          <p:cNvSpPr/>
          <p:nvPr/>
        </p:nvSpPr>
        <p:spPr>
          <a:xfrm>
            <a:off x="12016613" y="921130"/>
            <a:ext cx="0" cy="2879090"/>
          </a:xfrm>
          <a:custGeom>
            <a:avLst/>
            <a:gdLst/>
            <a:ahLst/>
            <a:cxnLst/>
            <a:rect l="l" t="t" r="r" b="b"/>
            <a:pathLst>
              <a:path h="2879090">
                <a:moveTo>
                  <a:pt x="0" y="0"/>
                </a:moveTo>
                <a:lnTo>
                  <a:pt x="0" y="2878582"/>
                </a:lnTo>
              </a:path>
            </a:pathLst>
          </a:custGeom>
          <a:ln w="12700">
            <a:solidFill>
              <a:srgbClr val="000000"/>
            </a:solidFill>
          </a:ln>
        </p:spPr>
        <p:txBody>
          <a:bodyPr wrap="square" lIns="0" tIns="0" rIns="0" bIns="0" rtlCol="0"/>
          <a:lstStyle/>
          <a:p>
            <a:endParaRPr/>
          </a:p>
        </p:txBody>
      </p:sp>
      <p:sp>
        <p:nvSpPr>
          <p:cNvPr id="5" name="object 5"/>
          <p:cNvSpPr/>
          <p:nvPr/>
        </p:nvSpPr>
        <p:spPr>
          <a:xfrm>
            <a:off x="261607" y="927480"/>
            <a:ext cx="11761470" cy="0"/>
          </a:xfrm>
          <a:custGeom>
            <a:avLst/>
            <a:gdLst/>
            <a:ahLst/>
            <a:cxnLst/>
            <a:rect l="l" t="t" r="r" b="b"/>
            <a:pathLst>
              <a:path w="11761470">
                <a:moveTo>
                  <a:pt x="0" y="0"/>
                </a:moveTo>
                <a:lnTo>
                  <a:pt x="11761355" y="0"/>
                </a:lnTo>
              </a:path>
            </a:pathLst>
          </a:custGeom>
          <a:ln w="12700">
            <a:solidFill>
              <a:srgbClr val="000000"/>
            </a:solidFill>
          </a:ln>
        </p:spPr>
        <p:txBody>
          <a:bodyPr wrap="square" lIns="0" tIns="0" rIns="0" bIns="0" rtlCol="0"/>
          <a:lstStyle/>
          <a:p>
            <a:endParaRPr/>
          </a:p>
        </p:txBody>
      </p:sp>
      <p:sp>
        <p:nvSpPr>
          <p:cNvPr id="6" name="object 6"/>
          <p:cNvSpPr/>
          <p:nvPr/>
        </p:nvSpPr>
        <p:spPr>
          <a:xfrm>
            <a:off x="261607" y="3793363"/>
            <a:ext cx="11761470" cy="0"/>
          </a:xfrm>
          <a:custGeom>
            <a:avLst/>
            <a:gdLst/>
            <a:ahLst/>
            <a:cxnLst/>
            <a:rect l="l" t="t" r="r" b="b"/>
            <a:pathLst>
              <a:path w="11761470">
                <a:moveTo>
                  <a:pt x="0" y="0"/>
                </a:moveTo>
                <a:lnTo>
                  <a:pt x="11761355" y="0"/>
                </a:lnTo>
              </a:path>
            </a:pathLst>
          </a:custGeom>
          <a:ln w="12700">
            <a:solidFill>
              <a:srgbClr val="000000"/>
            </a:solidFill>
          </a:ln>
        </p:spPr>
        <p:txBody>
          <a:bodyPr wrap="square" lIns="0" tIns="0" rIns="0" bIns="0" rtlCol="0"/>
          <a:lstStyle/>
          <a:p>
            <a:endParaRPr/>
          </a:p>
        </p:txBody>
      </p:sp>
      <p:sp>
        <p:nvSpPr>
          <p:cNvPr id="7" name="object 7"/>
          <p:cNvSpPr txBox="1"/>
          <p:nvPr/>
        </p:nvSpPr>
        <p:spPr>
          <a:xfrm>
            <a:off x="2367026" y="929131"/>
            <a:ext cx="1710689" cy="269240"/>
          </a:xfrm>
          <a:prstGeom prst="rect">
            <a:avLst/>
          </a:prstGeom>
        </p:spPr>
        <p:txBody>
          <a:bodyPr vert="horz" wrap="square" lIns="0" tIns="12065" rIns="0" bIns="0" rtlCol="0">
            <a:spAutoFit/>
          </a:bodyPr>
          <a:lstStyle/>
          <a:p>
            <a:pPr>
              <a:lnSpc>
                <a:spcPct val="100000"/>
              </a:lnSpc>
              <a:spcBef>
                <a:spcPts val="95"/>
              </a:spcBef>
            </a:pPr>
            <a:r>
              <a:rPr sz="1600" spc="270" dirty="0">
                <a:latin typeface="Times New Roman"/>
                <a:cs typeface="Times New Roman"/>
              </a:rPr>
              <a:t>Savannah</a:t>
            </a:r>
            <a:r>
              <a:rPr sz="1600" spc="25" dirty="0">
                <a:latin typeface="Times New Roman"/>
                <a:cs typeface="Times New Roman"/>
              </a:rPr>
              <a:t> </a:t>
            </a:r>
            <a:r>
              <a:rPr sz="1600" spc="180" dirty="0">
                <a:latin typeface="Times New Roman"/>
                <a:cs typeface="Times New Roman"/>
              </a:rPr>
              <a:t>River</a:t>
            </a:r>
            <a:endParaRPr sz="1600">
              <a:latin typeface="Times New Roman"/>
              <a:cs typeface="Times New Roman"/>
            </a:endParaRPr>
          </a:p>
        </p:txBody>
      </p:sp>
      <p:sp>
        <p:nvSpPr>
          <p:cNvPr id="8" name="object 8"/>
          <p:cNvSpPr txBox="1"/>
          <p:nvPr/>
        </p:nvSpPr>
        <p:spPr>
          <a:xfrm>
            <a:off x="388315" y="1346453"/>
            <a:ext cx="827405" cy="239395"/>
          </a:xfrm>
          <a:prstGeom prst="rect">
            <a:avLst/>
          </a:prstGeom>
        </p:spPr>
        <p:txBody>
          <a:bodyPr vert="horz" wrap="square" lIns="0" tIns="13335" rIns="0" bIns="0" rtlCol="0">
            <a:spAutoFit/>
          </a:bodyPr>
          <a:lstStyle/>
          <a:p>
            <a:pPr>
              <a:lnSpc>
                <a:spcPct val="100000"/>
              </a:lnSpc>
              <a:spcBef>
                <a:spcPts val="105"/>
              </a:spcBef>
            </a:pPr>
            <a:r>
              <a:rPr sz="1400" spc="110" dirty="0">
                <a:latin typeface="Times New Roman"/>
                <a:cs typeface="Times New Roman"/>
              </a:rPr>
              <a:t>Location:</a:t>
            </a:r>
            <a:endParaRPr sz="1400">
              <a:latin typeface="Times New Roman"/>
              <a:cs typeface="Times New Roman"/>
            </a:endParaRPr>
          </a:p>
        </p:txBody>
      </p:sp>
      <p:sp>
        <p:nvSpPr>
          <p:cNvPr id="9" name="object 9"/>
          <p:cNvSpPr txBox="1"/>
          <p:nvPr/>
        </p:nvSpPr>
        <p:spPr>
          <a:xfrm>
            <a:off x="388315" y="2006600"/>
            <a:ext cx="1073150" cy="239395"/>
          </a:xfrm>
          <a:prstGeom prst="rect">
            <a:avLst/>
          </a:prstGeom>
        </p:spPr>
        <p:txBody>
          <a:bodyPr vert="horz" wrap="square" lIns="0" tIns="13335" rIns="0" bIns="0" rtlCol="0">
            <a:spAutoFit/>
          </a:bodyPr>
          <a:lstStyle/>
          <a:p>
            <a:pPr>
              <a:lnSpc>
                <a:spcPct val="100000"/>
              </a:lnSpc>
              <a:spcBef>
                <a:spcPts val="105"/>
              </a:spcBef>
            </a:pPr>
            <a:r>
              <a:rPr sz="1400" spc="114" dirty="0">
                <a:latin typeface="Times New Roman"/>
                <a:cs typeface="Times New Roman"/>
              </a:rPr>
              <a:t>Description:</a:t>
            </a:r>
            <a:endParaRPr sz="1400">
              <a:latin typeface="Times New Roman"/>
              <a:cs typeface="Times New Roman"/>
            </a:endParaRPr>
          </a:p>
        </p:txBody>
      </p:sp>
      <p:sp>
        <p:nvSpPr>
          <p:cNvPr id="10" name="object 10"/>
          <p:cNvSpPr txBox="1"/>
          <p:nvPr/>
        </p:nvSpPr>
        <p:spPr>
          <a:xfrm>
            <a:off x="8299704" y="929131"/>
            <a:ext cx="1590040" cy="269240"/>
          </a:xfrm>
          <a:prstGeom prst="rect">
            <a:avLst/>
          </a:prstGeom>
        </p:spPr>
        <p:txBody>
          <a:bodyPr vert="horz" wrap="square" lIns="0" tIns="12065" rIns="0" bIns="0" rtlCol="0">
            <a:spAutoFit/>
          </a:bodyPr>
          <a:lstStyle/>
          <a:p>
            <a:pPr>
              <a:lnSpc>
                <a:spcPct val="100000"/>
              </a:lnSpc>
              <a:spcBef>
                <a:spcPts val="95"/>
              </a:spcBef>
            </a:pPr>
            <a:r>
              <a:rPr sz="1600" spc="235" dirty="0">
                <a:latin typeface="Times New Roman"/>
                <a:cs typeface="Times New Roman"/>
              </a:rPr>
              <a:t>Barrier</a:t>
            </a:r>
            <a:r>
              <a:rPr sz="1600" spc="35" dirty="0">
                <a:latin typeface="Times New Roman"/>
                <a:cs typeface="Times New Roman"/>
              </a:rPr>
              <a:t> </a:t>
            </a:r>
            <a:r>
              <a:rPr sz="1600" spc="165" dirty="0">
                <a:latin typeface="Times New Roman"/>
                <a:cs typeface="Times New Roman"/>
              </a:rPr>
              <a:t>Islands</a:t>
            </a:r>
            <a:endParaRPr sz="1600">
              <a:latin typeface="Times New Roman"/>
              <a:cs typeface="Times New Roman"/>
            </a:endParaRPr>
          </a:p>
        </p:txBody>
      </p:sp>
      <p:sp>
        <p:nvSpPr>
          <p:cNvPr id="11" name="object 11"/>
          <p:cNvSpPr/>
          <p:nvPr/>
        </p:nvSpPr>
        <p:spPr>
          <a:xfrm>
            <a:off x="3666744" y="1217675"/>
            <a:ext cx="2449068" cy="2558796"/>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3769614" y="1322069"/>
            <a:ext cx="2243455" cy="2350135"/>
          </a:xfrm>
          <a:custGeom>
            <a:avLst/>
            <a:gdLst/>
            <a:ahLst/>
            <a:cxnLst/>
            <a:rect l="l" t="t" r="r" b="b"/>
            <a:pathLst>
              <a:path w="2243454" h="2350135">
                <a:moveTo>
                  <a:pt x="0" y="373888"/>
                </a:moveTo>
                <a:lnTo>
                  <a:pt x="2912" y="326986"/>
                </a:lnTo>
                <a:lnTo>
                  <a:pt x="11418" y="281823"/>
                </a:lnTo>
                <a:lnTo>
                  <a:pt x="25165" y="238750"/>
                </a:lnTo>
                <a:lnTo>
                  <a:pt x="43804" y="198117"/>
                </a:lnTo>
                <a:lnTo>
                  <a:pt x="66985" y="160273"/>
                </a:lnTo>
                <a:lnTo>
                  <a:pt x="94357" y="125570"/>
                </a:lnTo>
                <a:lnTo>
                  <a:pt x="125570" y="94357"/>
                </a:lnTo>
                <a:lnTo>
                  <a:pt x="160273" y="66985"/>
                </a:lnTo>
                <a:lnTo>
                  <a:pt x="198117" y="43804"/>
                </a:lnTo>
                <a:lnTo>
                  <a:pt x="238750" y="25165"/>
                </a:lnTo>
                <a:lnTo>
                  <a:pt x="281823" y="11418"/>
                </a:lnTo>
                <a:lnTo>
                  <a:pt x="326986" y="2912"/>
                </a:lnTo>
                <a:lnTo>
                  <a:pt x="373888" y="0"/>
                </a:lnTo>
                <a:lnTo>
                  <a:pt x="1869439" y="0"/>
                </a:lnTo>
                <a:lnTo>
                  <a:pt x="1916341" y="2912"/>
                </a:lnTo>
                <a:lnTo>
                  <a:pt x="1961504" y="11418"/>
                </a:lnTo>
                <a:lnTo>
                  <a:pt x="2004577" y="25165"/>
                </a:lnTo>
                <a:lnTo>
                  <a:pt x="2045210" y="43804"/>
                </a:lnTo>
                <a:lnTo>
                  <a:pt x="2083054" y="66985"/>
                </a:lnTo>
                <a:lnTo>
                  <a:pt x="2117757" y="94357"/>
                </a:lnTo>
                <a:lnTo>
                  <a:pt x="2148970" y="125570"/>
                </a:lnTo>
                <a:lnTo>
                  <a:pt x="2176342" y="160273"/>
                </a:lnTo>
                <a:lnTo>
                  <a:pt x="2199523" y="198117"/>
                </a:lnTo>
                <a:lnTo>
                  <a:pt x="2218162" y="238750"/>
                </a:lnTo>
                <a:lnTo>
                  <a:pt x="2231909" y="281823"/>
                </a:lnTo>
                <a:lnTo>
                  <a:pt x="2240415" y="326986"/>
                </a:lnTo>
                <a:lnTo>
                  <a:pt x="2243328" y="373888"/>
                </a:lnTo>
                <a:lnTo>
                  <a:pt x="2243328" y="1976119"/>
                </a:lnTo>
                <a:lnTo>
                  <a:pt x="2240415" y="2023021"/>
                </a:lnTo>
                <a:lnTo>
                  <a:pt x="2231909" y="2068184"/>
                </a:lnTo>
                <a:lnTo>
                  <a:pt x="2218162" y="2111257"/>
                </a:lnTo>
                <a:lnTo>
                  <a:pt x="2199523" y="2151890"/>
                </a:lnTo>
                <a:lnTo>
                  <a:pt x="2176342" y="2189734"/>
                </a:lnTo>
                <a:lnTo>
                  <a:pt x="2148970" y="2224437"/>
                </a:lnTo>
                <a:lnTo>
                  <a:pt x="2117757" y="2255650"/>
                </a:lnTo>
                <a:lnTo>
                  <a:pt x="2083054" y="2283022"/>
                </a:lnTo>
                <a:lnTo>
                  <a:pt x="2045210" y="2306203"/>
                </a:lnTo>
                <a:lnTo>
                  <a:pt x="2004577" y="2324842"/>
                </a:lnTo>
                <a:lnTo>
                  <a:pt x="1961504" y="2338589"/>
                </a:lnTo>
                <a:lnTo>
                  <a:pt x="1916341" y="2347095"/>
                </a:lnTo>
                <a:lnTo>
                  <a:pt x="1869439" y="2350007"/>
                </a:lnTo>
                <a:lnTo>
                  <a:pt x="373888" y="2350007"/>
                </a:lnTo>
                <a:lnTo>
                  <a:pt x="326986" y="2347095"/>
                </a:lnTo>
                <a:lnTo>
                  <a:pt x="281823" y="2338589"/>
                </a:lnTo>
                <a:lnTo>
                  <a:pt x="238750" y="2324842"/>
                </a:lnTo>
                <a:lnTo>
                  <a:pt x="198117" y="2306203"/>
                </a:lnTo>
                <a:lnTo>
                  <a:pt x="160273" y="2283022"/>
                </a:lnTo>
                <a:lnTo>
                  <a:pt x="125570" y="2255650"/>
                </a:lnTo>
                <a:lnTo>
                  <a:pt x="94357" y="2224437"/>
                </a:lnTo>
                <a:lnTo>
                  <a:pt x="66985" y="2189734"/>
                </a:lnTo>
                <a:lnTo>
                  <a:pt x="43804" y="2151890"/>
                </a:lnTo>
                <a:lnTo>
                  <a:pt x="25165" y="2111257"/>
                </a:lnTo>
                <a:lnTo>
                  <a:pt x="11418" y="2068184"/>
                </a:lnTo>
                <a:lnTo>
                  <a:pt x="2912" y="2023021"/>
                </a:lnTo>
                <a:lnTo>
                  <a:pt x="0" y="1976119"/>
                </a:lnTo>
                <a:lnTo>
                  <a:pt x="0" y="373888"/>
                </a:lnTo>
                <a:close/>
              </a:path>
            </a:pathLst>
          </a:custGeom>
          <a:ln w="28956">
            <a:solidFill>
              <a:srgbClr val="000000"/>
            </a:solidFill>
          </a:ln>
        </p:spPr>
        <p:txBody>
          <a:bodyPr wrap="square" lIns="0" tIns="0" rIns="0" bIns="0" rtlCol="0"/>
          <a:lstStyle/>
          <a:p>
            <a:endParaRPr/>
          </a:p>
        </p:txBody>
      </p:sp>
      <p:sp>
        <p:nvSpPr>
          <p:cNvPr id="13" name="object 13"/>
          <p:cNvSpPr txBox="1"/>
          <p:nvPr/>
        </p:nvSpPr>
        <p:spPr>
          <a:xfrm>
            <a:off x="6245986" y="1346453"/>
            <a:ext cx="827405" cy="239395"/>
          </a:xfrm>
          <a:prstGeom prst="rect">
            <a:avLst/>
          </a:prstGeom>
        </p:spPr>
        <p:txBody>
          <a:bodyPr vert="horz" wrap="square" lIns="0" tIns="13335" rIns="0" bIns="0" rtlCol="0">
            <a:spAutoFit/>
          </a:bodyPr>
          <a:lstStyle/>
          <a:p>
            <a:pPr>
              <a:lnSpc>
                <a:spcPct val="100000"/>
              </a:lnSpc>
              <a:spcBef>
                <a:spcPts val="105"/>
              </a:spcBef>
            </a:pPr>
            <a:r>
              <a:rPr sz="1400" spc="110" dirty="0">
                <a:latin typeface="Times New Roman"/>
                <a:cs typeface="Times New Roman"/>
              </a:rPr>
              <a:t>Location:</a:t>
            </a:r>
            <a:endParaRPr sz="1400">
              <a:latin typeface="Times New Roman"/>
              <a:cs typeface="Times New Roman"/>
            </a:endParaRPr>
          </a:p>
        </p:txBody>
      </p:sp>
      <p:sp>
        <p:nvSpPr>
          <p:cNvPr id="14" name="object 14"/>
          <p:cNvSpPr txBox="1"/>
          <p:nvPr/>
        </p:nvSpPr>
        <p:spPr>
          <a:xfrm>
            <a:off x="6245986" y="2006600"/>
            <a:ext cx="1073150" cy="239395"/>
          </a:xfrm>
          <a:prstGeom prst="rect">
            <a:avLst/>
          </a:prstGeom>
        </p:spPr>
        <p:txBody>
          <a:bodyPr vert="horz" wrap="square" lIns="0" tIns="13335" rIns="0" bIns="0" rtlCol="0">
            <a:spAutoFit/>
          </a:bodyPr>
          <a:lstStyle/>
          <a:p>
            <a:pPr>
              <a:lnSpc>
                <a:spcPct val="100000"/>
              </a:lnSpc>
              <a:spcBef>
                <a:spcPts val="105"/>
              </a:spcBef>
            </a:pPr>
            <a:r>
              <a:rPr sz="1400" spc="114" dirty="0">
                <a:latin typeface="Times New Roman"/>
                <a:cs typeface="Times New Roman"/>
              </a:rPr>
              <a:t>Description:</a:t>
            </a:r>
            <a:endParaRPr sz="1400">
              <a:latin typeface="Times New Roman"/>
              <a:cs typeface="Times New Roman"/>
            </a:endParaRPr>
          </a:p>
        </p:txBody>
      </p:sp>
      <p:sp>
        <p:nvSpPr>
          <p:cNvPr id="15" name="object 15"/>
          <p:cNvSpPr/>
          <p:nvPr/>
        </p:nvSpPr>
        <p:spPr>
          <a:xfrm>
            <a:off x="9550907" y="1217675"/>
            <a:ext cx="2450592" cy="2558796"/>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9653778" y="1322069"/>
            <a:ext cx="2245360" cy="2350135"/>
          </a:xfrm>
          <a:custGeom>
            <a:avLst/>
            <a:gdLst/>
            <a:ahLst/>
            <a:cxnLst/>
            <a:rect l="l" t="t" r="r" b="b"/>
            <a:pathLst>
              <a:path w="2245359" h="2350135">
                <a:moveTo>
                  <a:pt x="0" y="374141"/>
                </a:moveTo>
                <a:lnTo>
                  <a:pt x="2915" y="327211"/>
                </a:lnTo>
                <a:lnTo>
                  <a:pt x="11426" y="282019"/>
                </a:lnTo>
                <a:lnTo>
                  <a:pt x="25184" y="238918"/>
                </a:lnTo>
                <a:lnTo>
                  <a:pt x="43837" y="198257"/>
                </a:lnTo>
                <a:lnTo>
                  <a:pt x="67034" y="160388"/>
                </a:lnTo>
                <a:lnTo>
                  <a:pt x="94426" y="125660"/>
                </a:lnTo>
                <a:lnTo>
                  <a:pt x="125660" y="94426"/>
                </a:lnTo>
                <a:lnTo>
                  <a:pt x="160388" y="67034"/>
                </a:lnTo>
                <a:lnTo>
                  <a:pt x="198257" y="43837"/>
                </a:lnTo>
                <a:lnTo>
                  <a:pt x="238918" y="25184"/>
                </a:lnTo>
                <a:lnTo>
                  <a:pt x="282019" y="11426"/>
                </a:lnTo>
                <a:lnTo>
                  <a:pt x="327211" y="2915"/>
                </a:lnTo>
                <a:lnTo>
                  <a:pt x="374142" y="0"/>
                </a:lnTo>
                <a:lnTo>
                  <a:pt x="1870710" y="0"/>
                </a:lnTo>
                <a:lnTo>
                  <a:pt x="1917640" y="2915"/>
                </a:lnTo>
                <a:lnTo>
                  <a:pt x="1962832" y="11426"/>
                </a:lnTo>
                <a:lnTo>
                  <a:pt x="2005933" y="25184"/>
                </a:lnTo>
                <a:lnTo>
                  <a:pt x="2046594" y="43837"/>
                </a:lnTo>
                <a:lnTo>
                  <a:pt x="2084463" y="67034"/>
                </a:lnTo>
                <a:lnTo>
                  <a:pt x="2119191" y="94426"/>
                </a:lnTo>
                <a:lnTo>
                  <a:pt x="2150425" y="125660"/>
                </a:lnTo>
                <a:lnTo>
                  <a:pt x="2177817" y="160388"/>
                </a:lnTo>
                <a:lnTo>
                  <a:pt x="2201014" y="198257"/>
                </a:lnTo>
                <a:lnTo>
                  <a:pt x="2219667" y="238918"/>
                </a:lnTo>
                <a:lnTo>
                  <a:pt x="2233425" y="282019"/>
                </a:lnTo>
                <a:lnTo>
                  <a:pt x="2241936" y="327211"/>
                </a:lnTo>
                <a:lnTo>
                  <a:pt x="2244852" y="374141"/>
                </a:lnTo>
                <a:lnTo>
                  <a:pt x="2244852" y="1975865"/>
                </a:lnTo>
                <a:lnTo>
                  <a:pt x="2241936" y="2022796"/>
                </a:lnTo>
                <a:lnTo>
                  <a:pt x="2233425" y="2067988"/>
                </a:lnTo>
                <a:lnTo>
                  <a:pt x="2219667" y="2111089"/>
                </a:lnTo>
                <a:lnTo>
                  <a:pt x="2201014" y="2151750"/>
                </a:lnTo>
                <a:lnTo>
                  <a:pt x="2177817" y="2189619"/>
                </a:lnTo>
                <a:lnTo>
                  <a:pt x="2150425" y="2224347"/>
                </a:lnTo>
                <a:lnTo>
                  <a:pt x="2119191" y="2255581"/>
                </a:lnTo>
                <a:lnTo>
                  <a:pt x="2084463" y="2282973"/>
                </a:lnTo>
                <a:lnTo>
                  <a:pt x="2046594" y="2306170"/>
                </a:lnTo>
                <a:lnTo>
                  <a:pt x="2005933" y="2324823"/>
                </a:lnTo>
                <a:lnTo>
                  <a:pt x="1962832" y="2338581"/>
                </a:lnTo>
                <a:lnTo>
                  <a:pt x="1917640" y="2347092"/>
                </a:lnTo>
                <a:lnTo>
                  <a:pt x="1870710" y="2350007"/>
                </a:lnTo>
                <a:lnTo>
                  <a:pt x="374142" y="2350007"/>
                </a:lnTo>
                <a:lnTo>
                  <a:pt x="327211" y="2347092"/>
                </a:lnTo>
                <a:lnTo>
                  <a:pt x="282019" y="2338581"/>
                </a:lnTo>
                <a:lnTo>
                  <a:pt x="238918" y="2324823"/>
                </a:lnTo>
                <a:lnTo>
                  <a:pt x="198257" y="2306170"/>
                </a:lnTo>
                <a:lnTo>
                  <a:pt x="160388" y="2282973"/>
                </a:lnTo>
                <a:lnTo>
                  <a:pt x="125660" y="2255581"/>
                </a:lnTo>
                <a:lnTo>
                  <a:pt x="94426" y="2224347"/>
                </a:lnTo>
                <a:lnTo>
                  <a:pt x="67034" y="2189619"/>
                </a:lnTo>
                <a:lnTo>
                  <a:pt x="43837" y="2151750"/>
                </a:lnTo>
                <a:lnTo>
                  <a:pt x="25184" y="2111089"/>
                </a:lnTo>
                <a:lnTo>
                  <a:pt x="11426" y="2067988"/>
                </a:lnTo>
                <a:lnTo>
                  <a:pt x="2915" y="2022796"/>
                </a:lnTo>
                <a:lnTo>
                  <a:pt x="0" y="1975865"/>
                </a:lnTo>
                <a:lnTo>
                  <a:pt x="0" y="374141"/>
                </a:lnTo>
                <a:close/>
              </a:path>
            </a:pathLst>
          </a:custGeom>
          <a:ln w="28956">
            <a:solidFill>
              <a:srgbClr val="000000"/>
            </a:solidFill>
          </a:ln>
        </p:spPr>
        <p:txBody>
          <a:bodyPr wrap="square" lIns="0" tIns="0" rIns="0" bIns="0" rtlCol="0"/>
          <a:lstStyle/>
          <a:p>
            <a:endParaRPr/>
          </a:p>
        </p:txBody>
      </p:sp>
      <p:sp>
        <p:nvSpPr>
          <p:cNvPr id="17" name="object 17"/>
          <p:cNvSpPr txBox="1"/>
          <p:nvPr/>
        </p:nvSpPr>
        <p:spPr>
          <a:xfrm>
            <a:off x="-4470" y="6695237"/>
            <a:ext cx="1401445" cy="173990"/>
          </a:xfrm>
          <a:prstGeom prst="rect">
            <a:avLst/>
          </a:prstGeom>
        </p:spPr>
        <p:txBody>
          <a:bodyPr vert="horz" wrap="square" lIns="0" tIns="5715" rIns="0" bIns="0" rtlCol="0">
            <a:spAutoFit/>
          </a:bodyPr>
          <a:lstStyle/>
          <a:p>
            <a:pPr marL="12700">
              <a:lnSpc>
                <a:spcPct val="100000"/>
              </a:lnSpc>
              <a:spcBef>
                <a:spcPts val="45"/>
              </a:spcBef>
            </a:pPr>
            <a:r>
              <a:rPr sz="1000" spc="130" dirty="0">
                <a:latin typeface="Trebuchet MS"/>
                <a:cs typeface="Trebuchet MS"/>
              </a:rPr>
              <a:t>© </a:t>
            </a:r>
            <a:r>
              <a:rPr sz="1000" spc="55" dirty="0">
                <a:latin typeface="Times New Roman"/>
                <a:cs typeface="Times New Roman"/>
              </a:rPr>
              <a:t>2015 </a:t>
            </a:r>
            <a:r>
              <a:rPr sz="1000" spc="75" dirty="0">
                <a:latin typeface="Times New Roman"/>
                <a:cs typeface="Times New Roman"/>
              </a:rPr>
              <a:t>Brain</a:t>
            </a:r>
            <a:r>
              <a:rPr sz="1000" spc="-155" dirty="0">
                <a:latin typeface="Times New Roman"/>
                <a:cs typeface="Times New Roman"/>
              </a:rPr>
              <a:t> </a:t>
            </a:r>
            <a:r>
              <a:rPr sz="1000" spc="70" dirty="0">
                <a:latin typeface="Times New Roman"/>
                <a:cs typeface="Times New Roman"/>
              </a:rPr>
              <a:t>Wrinkles</a:t>
            </a:r>
            <a:endParaRPr sz="1000">
              <a:latin typeface="Times New Roman"/>
              <a:cs typeface="Times New Roman"/>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9957" y="328421"/>
            <a:ext cx="8314055" cy="696595"/>
          </a:xfrm>
          <a:prstGeom prst="rect">
            <a:avLst/>
          </a:prstGeom>
        </p:spPr>
        <p:txBody>
          <a:bodyPr vert="horz" wrap="square" lIns="0" tIns="12700" rIns="0" bIns="0" rtlCol="0">
            <a:spAutoFit/>
          </a:bodyPr>
          <a:lstStyle/>
          <a:p>
            <a:pPr marL="12700">
              <a:lnSpc>
                <a:spcPct val="100000"/>
              </a:lnSpc>
              <a:spcBef>
                <a:spcPts val="100"/>
              </a:spcBef>
            </a:pPr>
            <a:r>
              <a:rPr spc="770" dirty="0"/>
              <a:t>Teacher</a:t>
            </a:r>
            <a:r>
              <a:rPr spc="135" dirty="0"/>
              <a:t> </a:t>
            </a:r>
            <a:r>
              <a:rPr spc="375" dirty="0"/>
              <a:t>Info</a:t>
            </a:r>
            <a:r>
              <a:rPr spc="125" dirty="0"/>
              <a:t> </a:t>
            </a:r>
            <a:r>
              <a:rPr spc="-480" dirty="0"/>
              <a:t>–</a:t>
            </a:r>
            <a:r>
              <a:rPr spc="-475" dirty="0"/>
              <a:t> </a:t>
            </a:r>
            <a:r>
              <a:rPr spc="775" dirty="0"/>
              <a:t>Georgia</a:t>
            </a:r>
            <a:r>
              <a:rPr spc="114" dirty="0"/>
              <a:t> </a:t>
            </a:r>
            <a:r>
              <a:rPr spc="915" dirty="0"/>
              <a:t>ftap</a:t>
            </a:r>
          </a:p>
        </p:txBody>
      </p:sp>
      <p:sp>
        <p:nvSpPr>
          <p:cNvPr id="3" name="object 3"/>
          <p:cNvSpPr txBox="1"/>
          <p:nvPr/>
        </p:nvSpPr>
        <p:spPr>
          <a:xfrm>
            <a:off x="579831" y="1654556"/>
            <a:ext cx="10459085" cy="2465070"/>
          </a:xfrm>
          <a:prstGeom prst="rect">
            <a:avLst/>
          </a:prstGeom>
        </p:spPr>
        <p:txBody>
          <a:bodyPr vert="horz" wrap="square" lIns="0" tIns="13335" rIns="0" bIns="0" rtlCol="0">
            <a:spAutoFit/>
          </a:bodyPr>
          <a:lstStyle/>
          <a:p>
            <a:pPr marL="469900" marR="5080" indent="-457200">
              <a:lnSpc>
                <a:spcPct val="100000"/>
              </a:lnSpc>
              <a:spcBef>
                <a:spcPts val="105"/>
              </a:spcBef>
              <a:buFont typeface="Arial"/>
              <a:buChar char="•"/>
              <a:tabLst>
                <a:tab pos="469265" algn="l"/>
                <a:tab pos="469900" algn="l"/>
              </a:tabLst>
            </a:pPr>
            <a:r>
              <a:rPr sz="3200" spc="295" dirty="0">
                <a:latin typeface="Times New Roman"/>
                <a:cs typeface="Times New Roman"/>
              </a:rPr>
              <a:t>Print</a:t>
            </a:r>
            <a:r>
              <a:rPr sz="3200" spc="160" dirty="0">
                <a:latin typeface="Times New Roman"/>
                <a:cs typeface="Times New Roman"/>
              </a:rPr>
              <a:t> </a:t>
            </a:r>
            <a:r>
              <a:rPr sz="3200" spc="300" dirty="0">
                <a:latin typeface="Times New Roman"/>
                <a:cs typeface="Times New Roman"/>
              </a:rPr>
              <a:t>off</a:t>
            </a:r>
            <a:r>
              <a:rPr sz="3200" spc="165" dirty="0">
                <a:latin typeface="Times New Roman"/>
                <a:cs typeface="Times New Roman"/>
              </a:rPr>
              <a:t> </a:t>
            </a:r>
            <a:r>
              <a:rPr sz="3200" spc="400" dirty="0">
                <a:latin typeface="Times New Roman"/>
                <a:cs typeface="Times New Roman"/>
              </a:rPr>
              <a:t>the</a:t>
            </a:r>
            <a:r>
              <a:rPr sz="3200" spc="150" dirty="0">
                <a:latin typeface="Times New Roman"/>
                <a:cs typeface="Times New Roman"/>
              </a:rPr>
              <a:t> </a:t>
            </a:r>
            <a:r>
              <a:rPr sz="3200" spc="140" dirty="0">
                <a:latin typeface="Times New Roman"/>
                <a:cs typeface="Times New Roman"/>
              </a:rPr>
              <a:t>GA’s</a:t>
            </a:r>
            <a:r>
              <a:rPr sz="3200" spc="130" dirty="0">
                <a:latin typeface="Times New Roman"/>
                <a:cs typeface="Times New Roman"/>
              </a:rPr>
              <a:t> </a:t>
            </a:r>
            <a:r>
              <a:rPr sz="3200" spc="245" dirty="0">
                <a:latin typeface="Times New Roman"/>
                <a:cs typeface="Times New Roman"/>
              </a:rPr>
              <a:t>Physical</a:t>
            </a:r>
            <a:r>
              <a:rPr sz="3200" spc="165" dirty="0">
                <a:latin typeface="Times New Roman"/>
                <a:cs typeface="Times New Roman"/>
              </a:rPr>
              <a:t> </a:t>
            </a:r>
            <a:r>
              <a:rPr sz="3200" spc="420" dirty="0">
                <a:latin typeface="Times New Roman"/>
                <a:cs typeface="Times New Roman"/>
              </a:rPr>
              <a:t>Features</a:t>
            </a:r>
            <a:r>
              <a:rPr sz="3200" spc="130" dirty="0">
                <a:latin typeface="Times New Roman"/>
                <a:cs typeface="Times New Roman"/>
              </a:rPr>
              <a:t> </a:t>
            </a:r>
            <a:r>
              <a:rPr sz="3200" spc="320" dirty="0">
                <a:latin typeface="Times New Roman"/>
                <a:cs typeface="Times New Roman"/>
              </a:rPr>
              <a:t>map</a:t>
            </a:r>
            <a:r>
              <a:rPr sz="3200" spc="175" dirty="0">
                <a:latin typeface="Times New Roman"/>
                <a:cs typeface="Times New Roman"/>
              </a:rPr>
              <a:t> </a:t>
            </a:r>
            <a:r>
              <a:rPr sz="3200" spc="370" dirty="0">
                <a:latin typeface="Times New Roman"/>
                <a:cs typeface="Times New Roman"/>
              </a:rPr>
              <a:t>for</a:t>
            </a:r>
            <a:r>
              <a:rPr sz="3200" spc="160" dirty="0">
                <a:latin typeface="Times New Roman"/>
                <a:cs typeface="Times New Roman"/>
              </a:rPr>
              <a:t> </a:t>
            </a:r>
            <a:r>
              <a:rPr sz="3200" spc="420" dirty="0">
                <a:latin typeface="Times New Roman"/>
                <a:cs typeface="Times New Roman"/>
              </a:rPr>
              <a:t>each  </a:t>
            </a:r>
            <a:r>
              <a:rPr sz="3200" spc="365" dirty="0">
                <a:latin typeface="Times New Roman"/>
                <a:cs typeface="Times New Roman"/>
              </a:rPr>
              <a:t>student.</a:t>
            </a:r>
            <a:endParaRPr sz="3200">
              <a:latin typeface="Times New Roman"/>
              <a:cs typeface="Times New Roman"/>
            </a:endParaRPr>
          </a:p>
          <a:p>
            <a:pPr>
              <a:lnSpc>
                <a:spcPct val="100000"/>
              </a:lnSpc>
              <a:spcBef>
                <a:spcPts val="45"/>
              </a:spcBef>
              <a:buFont typeface="Arial"/>
              <a:buChar char="•"/>
            </a:pPr>
            <a:endParaRPr sz="3300">
              <a:latin typeface="Times New Roman"/>
              <a:cs typeface="Times New Roman"/>
            </a:endParaRPr>
          </a:p>
          <a:p>
            <a:pPr marL="469900" marR="704850" indent="-457200">
              <a:lnSpc>
                <a:spcPct val="100000"/>
              </a:lnSpc>
              <a:buFont typeface="Arial"/>
              <a:buChar char="•"/>
              <a:tabLst>
                <a:tab pos="469265" algn="l"/>
                <a:tab pos="469900" algn="l"/>
              </a:tabLst>
            </a:pPr>
            <a:r>
              <a:rPr sz="3200" spc="340" dirty="0">
                <a:latin typeface="Times New Roman"/>
                <a:cs typeface="Times New Roman"/>
              </a:rPr>
              <a:t>The</a:t>
            </a:r>
            <a:r>
              <a:rPr sz="3200" spc="150" dirty="0">
                <a:latin typeface="Times New Roman"/>
                <a:cs typeface="Times New Roman"/>
              </a:rPr>
              <a:t> </a:t>
            </a:r>
            <a:r>
              <a:rPr sz="3200" spc="395" dirty="0">
                <a:latin typeface="Times New Roman"/>
                <a:cs typeface="Times New Roman"/>
              </a:rPr>
              <a:t>students</a:t>
            </a:r>
            <a:r>
              <a:rPr sz="3200" spc="140" dirty="0">
                <a:latin typeface="Times New Roman"/>
                <a:cs typeface="Times New Roman"/>
              </a:rPr>
              <a:t> </a:t>
            </a:r>
            <a:r>
              <a:rPr sz="3200" spc="35" dirty="0">
                <a:latin typeface="Times New Roman"/>
                <a:cs typeface="Times New Roman"/>
              </a:rPr>
              <a:t>will</a:t>
            </a:r>
            <a:r>
              <a:rPr sz="3200" spc="150" dirty="0">
                <a:latin typeface="Times New Roman"/>
                <a:cs typeface="Times New Roman"/>
              </a:rPr>
              <a:t> </a:t>
            </a:r>
            <a:r>
              <a:rPr sz="3200" spc="210" dirty="0">
                <a:latin typeface="Times New Roman"/>
                <a:cs typeface="Times New Roman"/>
              </a:rPr>
              <a:t>label</a:t>
            </a:r>
            <a:r>
              <a:rPr sz="3200" spc="160" dirty="0">
                <a:latin typeface="Times New Roman"/>
                <a:cs typeface="Times New Roman"/>
              </a:rPr>
              <a:t> </a:t>
            </a:r>
            <a:r>
              <a:rPr sz="3200" spc="335" dirty="0">
                <a:latin typeface="Times New Roman"/>
                <a:cs typeface="Times New Roman"/>
              </a:rPr>
              <a:t>and</a:t>
            </a:r>
            <a:r>
              <a:rPr sz="3200" spc="155" dirty="0">
                <a:latin typeface="Times New Roman"/>
                <a:cs typeface="Times New Roman"/>
              </a:rPr>
              <a:t> </a:t>
            </a:r>
            <a:r>
              <a:rPr sz="3200" spc="300" dirty="0">
                <a:latin typeface="Times New Roman"/>
                <a:cs typeface="Times New Roman"/>
              </a:rPr>
              <a:t>color</a:t>
            </a:r>
            <a:r>
              <a:rPr sz="3200" spc="145" dirty="0">
                <a:latin typeface="Times New Roman"/>
                <a:cs typeface="Times New Roman"/>
              </a:rPr>
              <a:t> </a:t>
            </a:r>
            <a:r>
              <a:rPr sz="3200" spc="400" dirty="0">
                <a:latin typeface="Times New Roman"/>
                <a:cs typeface="Times New Roman"/>
              </a:rPr>
              <a:t>the</a:t>
            </a:r>
            <a:r>
              <a:rPr sz="3200" spc="160" dirty="0">
                <a:latin typeface="Times New Roman"/>
                <a:cs typeface="Times New Roman"/>
              </a:rPr>
              <a:t> </a:t>
            </a:r>
            <a:r>
              <a:rPr sz="3200" spc="290" dirty="0">
                <a:latin typeface="Times New Roman"/>
                <a:cs typeface="Times New Roman"/>
              </a:rPr>
              <a:t>6</a:t>
            </a:r>
            <a:r>
              <a:rPr sz="3200" spc="145" dirty="0">
                <a:latin typeface="Times New Roman"/>
                <a:cs typeface="Times New Roman"/>
              </a:rPr>
              <a:t> </a:t>
            </a:r>
            <a:r>
              <a:rPr sz="3200" spc="240" dirty="0">
                <a:latin typeface="Times New Roman"/>
                <a:cs typeface="Times New Roman"/>
              </a:rPr>
              <a:t>physical  </a:t>
            </a:r>
            <a:r>
              <a:rPr sz="3200" spc="430" dirty="0">
                <a:latin typeface="Times New Roman"/>
                <a:cs typeface="Times New Roman"/>
              </a:rPr>
              <a:t>features </a:t>
            </a:r>
            <a:r>
              <a:rPr sz="3200" spc="280" dirty="0">
                <a:latin typeface="Times New Roman"/>
                <a:cs typeface="Times New Roman"/>
              </a:rPr>
              <a:t>on </a:t>
            </a:r>
            <a:r>
              <a:rPr sz="3200" spc="400" dirty="0">
                <a:latin typeface="Times New Roman"/>
                <a:cs typeface="Times New Roman"/>
              </a:rPr>
              <a:t>the</a:t>
            </a:r>
            <a:r>
              <a:rPr sz="3200" spc="-260" dirty="0">
                <a:latin typeface="Times New Roman"/>
                <a:cs typeface="Times New Roman"/>
              </a:rPr>
              <a:t> </a:t>
            </a:r>
            <a:r>
              <a:rPr sz="3200" spc="295" dirty="0">
                <a:latin typeface="Times New Roman"/>
                <a:cs typeface="Times New Roman"/>
              </a:rPr>
              <a:t>map.</a:t>
            </a:r>
            <a:endParaRPr sz="3200">
              <a:latin typeface="Times New Roman"/>
              <a:cs typeface="Times New Roman"/>
            </a:endParaRPr>
          </a:p>
        </p:txBody>
      </p:sp>
      <p:sp>
        <p:nvSpPr>
          <p:cNvPr id="4" name="object 4"/>
          <p:cNvSpPr/>
          <p:nvPr/>
        </p:nvSpPr>
        <p:spPr>
          <a:xfrm>
            <a:off x="156971" y="118870"/>
            <a:ext cx="11954256" cy="666292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11836" y="173736"/>
            <a:ext cx="11790045" cy="6498590"/>
          </a:xfrm>
          <a:custGeom>
            <a:avLst/>
            <a:gdLst/>
            <a:ahLst/>
            <a:cxnLst/>
            <a:rect l="l" t="t" r="r" b="b"/>
            <a:pathLst>
              <a:path w="11790045" h="6498590">
                <a:moveTo>
                  <a:pt x="0" y="1083056"/>
                </a:moveTo>
                <a:lnTo>
                  <a:pt x="1055" y="1034811"/>
                </a:lnTo>
                <a:lnTo>
                  <a:pt x="4191" y="987107"/>
                </a:lnTo>
                <a:lnTo>
                  <a:pt x="9365" y="939987"/>
                </a:lnTo>
                <a:lnTo>
                  <a:pt x="16532" y="893496"/>
                </a:lnTo>
                <a:lnTo>
                  <a:pt x="25648" y="847677"/>
                </a:lnTo>
                <a:lnTo>
                  <a:pt x="36669" y="802575"/>
                </a:lnTo>
                <a:lnTo>
                  <a:pt x="49551" y="758234"/>
                </a:lnTo>
                <a:lnTo>
                  <a:pt x="64251" y="714697"/>
                </a:lnTo>
                <a:lnTo>
                  <a:pt x="80723" y="672009"/>
                </a:lnTo>
                <a:lnTo>
                  <a:pt x="98924" y="630214"/>
                </a:lnTo>
                <a:lnTo>
                  <a:pt x="118811" y="589355"/>
                </a:lnTo>
                <a:lnTo>
                  <a:pt x="140338" y="549477"/>
                </a:lnTo>
                <a:lnTo>
                  <a:pt x="163462" y="510624"/>
                </a:lnTo>
                <a:lnTo>
                  <a:pt x="188139" y="472839"/>
                </a:lnTo>
                <a:lnTo>
                  <a:pt x="214325" y="436167"/>
                </a:lnTo>
                <a:lnTo>
                  <a:pt x="241976" y="400652"/>
                </a:lnTo>
                <a:lnTo>
                  <a:pt x="271048" y="366338"/>
                </a:lnTo>
                <a:lnTo>
                  <a:pt x="301496" y="333268"/>
                </a:lnTo>
                <a:lnTo>
                  <a:pt x="333278" y="301487"/>
                </a:lnTo>
                <a:lnTo>
                  <a:pt x="366348" y="271039"/>
                </a:lnTo>
                <a:lnTo>
                  <a:pt x="400663" y="241968"/>
                </a:lnTo>
                <a:lnTo>
                  <a:pt x="436178" y="214318"/>
                </a:lnTo>
                <a:lnTo>
                  <a:pt x="472850" y="188133"/>
                </a:lnTo>
                <a:lnTo>
                  <a:pt x="510635" y="163456"/>
                </a:lnTo>
                <a:lnTo>
                  <a:pt x="549488" y="140333"/>
                </a:lnTo>
                <a:lnTo>
                  <a:pt x="589366" y="118806"/>
                </a:lnTo>
                <a:lnTo>
                  <a:pt x="630225" y="98920"/>
                </a:lnTo>
                <a:lnTo>
                  <a:pt x="672020" y="80720"/>
                </a:lnTo>
                <a:lnTo>
                  <a:pt x="714708" y="64248"/>
                </a:lnTo>
                <a:lnTo>
                  <a:pt x="758244" y="49549"/>
                </a:lnTo>
                <a:lnTo>
                  <a:pt x="802584" y="36667"/>
                </a:lnTo>
                <a:lnTo>
                  <a:pt x="847685" y="25647"/>
                </a:lnTo>
                <a:lnTo>
                  <a:pt x="893502" y="16531"/>
                </a:lnTo>
                <a:lnTo>
                  <a:pt x="939992" y="9365"/>
                </a:lnTo>
                <a:lnTo>
                  <a:pt x="987110" y="4191"/>
                </a:lnTo>
                <a:lnTo>
                  <a:pt x="1034813" y="1055"/>
                </a:lnTo>
                <a:lnTo>
                  <a:pt x="1083056" y="0"/>
                </a:lnTo>
                <a:lnTo>
                  <a:pt x="10706608" y="0"/>
                </a:lnTo>
                <a:lnTo>
                  <a:pt x="10754852" y="1055"/>
                </a:lnTo>
                <a:lnTo>
                  <a:pt x="10802556" y="4191"/>
                </a:lnTo>
                <a:lnTo>
                  <a:pt x="10849676" y="9365"/>
                </a:lnTo>
                <a:lnTo>
                  <a:pt x="10896167" y="16531"/>
                </a:lnTo>
                <a:lnTo>
                  <a:pt x="10941986" y="25647"/>
                </a:lnTo>
                <a:lnTo>
                  <a:pt x="10987088" y="36667"/>
                </a:lnTo>
                <a:lnTo>
                  <a:pt x="11031429" y="49549"/>
                </a:lnTo>
                <a:lnTo>
                  <a:pt x="11074966" y="64248"/>
                </a:lnTo>
                <a:lnTo>
                  <a:pt x="11117654" y="80720"/>
                </a:lnTo>
                <a:lnTo>
                  <a:pt x="11159449" y="98920"/>
                </a:lnTo>
                <a:lnTo>
                  <a:pt x="11200308" y="118806"/>
                </a:lnTo>
                <a:lnTo>
                  <a:pt x="11240186" y="140333"/>
                </a:lnTo>
                <a:lnTo>
                  <a:pt x="11279039" y="163456"/>
                </a:lnTo>
                <a:lnTo>
                  <a:pt x="11316824" y="188133"/>
                </a:lnTo>
                <a:lnTo>
                  <a:pt x="11353496" y="214318"/>
                </a:lnTo>
                <a:lnTo>
                  <a:pt x="11389011" y="241968"/>
                </a:lnTo>
                <a:lnTo>
                  <a:pt x="11423325" y="271039"/>
                </a:lnTo>
                <a:lnTo>
                  <a:pt x="11456395" y="301487"/>
                </a:lnTo>
                <a:lnTo>
                  <a:pt x="11488176" y="333268"/>
                </a:lnTo>
                <a:lnTo>
                  <a:pt x="11518624" y="366338"/>
                </a:lnTo>
                <a:lnTo>
                  <a:pt x="11547695" y="400652"/>
                </a:lnTo>
                <a:lnTo>
                  <a:pt x="11575345" y="436167"/>
                </a:lnTo>
                <a:lnTo>
                  <a:pt x="11601530" y="472839"/>
                </a:lnTo>
                <a:lnTo>
                  <a:pt x="11626207" y="510624"/>
                </a:lnTo>
                <a:lnTo>
                  <a:pt x="11649330" y="549477"/>
                </a:lnTo>
                <a:lnTo>
                  <a:pt x="11670857" y="589355"/>
                </a:lnTo>
                <a:lnTo>
                  <a:pt x="11690743" y="630214"/>
                </a:lnTo>
                <a:lnTo>
                  <a:pt x="11708943" y="672009"/>
                </a:lnTo>
                <a:lnTo>
                  <a:pt x="11725415" y="714697"/>
                </a:lnTo>
                <a:lnTo>
                  <a:pt x="11740114" y="758234"/>
                </a:lnTo>
                <a:lnTo>
                  <a:pt x="11752996" y="802575"/>
                </a:lnTo>
                <a:lnTo>
                  <a:pt x="11764016" y="847677"/>
                </a:lnTo>
                <a:lnTo>
                  <a:pt x="11773132" y="893496"/>
                </a:lnTo>
                <a:lnTo>
                  <a:pt x="11780298" y="939987"/>
                </a:lnTo>
                <a:lnTo>
                  <a:pt x="11785472" y="987107"/>
                </a:lnTo>
                <a:lnTo>
                  <a:pt x="11788608" y="1034811"/>
                </a:lnTo>
                <a:lnTo>
                  <a:pt x="11789664" y="1083056"/>
                </a:lnTo>
                <a:lnTo>
                  <a:pt x="11789664" y="5415254"/>
                </a:lnTo>
                <a:lnTo>
                  <a:pt x="11788608" y="5463499"/>
                </a:lnTo>
                <a:lnTo>
                  <a:pt x="11785472" y="5511203"/>
                </a:lnTo>
                <a:lnTo>
                  <a:pt x="11780298" y="5558323"/>
                </a:lnTo>
                <a:lnTo>
                  <a:pt x="11773132" y="5604815"/>
                </a:lnTo>
                <a:lnTo>
                  <a:pt x="11764016" y="5650633"/>
                </a:lnTo>
                <a:lnTo>
                  <a:pt x="11752996" y="5695736"/>
                </a:lnTo>
                <a:lnTo>
                  <a:pt x="11740114" y="5740078"/>
                </a:lnTo>
                <a:lnTo>
                  <a:pt x="11725415" y="5783615"/>
                </a:lnTo>
                <a:lnTo>
                  <a:pt x="11708943" y="5826304"/>
                </a:lnTo>
                <a:lnTo>
                  <a:pt x="11690743" y="5868100"/>
                </a:lnTo>
                <a:lnTo>
                  <a:pt x="11670857" y="5908960"/>
                </a:lnTo>
                <a:lnTo>
                  <a:pt x="11649330" y="5948839"/>
                </a:lnTo>
                <a:lnTo>
                  <a:pt x="11626207" y="5987693"/>
                </a:lnTo>
                <a:lnTo>
                  <a:pt x="11601530" y="6025479"/>
                </a:lnTo>
                <a:lnTo>
                  <a:pt x="11575345" y="6062152"/>
                </a:lnTo>
                <a:lnTo>
                  <a:pt x="11547695" y="6097668"/>
                </a:lnTo>
                <a:lnTo>
                  <a:pt x="11518624" y="6131983"/>
                </a:lnTo>
                <a:lnTo>
                  <a:pt x="11488176" y="6165054"/>
                </a:lnTo>
                <a:lnTo>
                  <a:pt x="11456395" y="6196836"/>
                </a:lnTo>
                <a:lnTo>
                  <a:pt x="11423325" y="6227285"/>
                </a:lnTo>
                <a:lnTo>
                  <a:pt x="11389011" y="6256357"/>
                </a:lnTo>
                <a:lnTo>
                  <a:pt x="11353496" y="6284008"/>
                </a:lnTo>
                <a:lnTo>
                  <a:pt x="11316824" y="6310194"/>
                </a:lnTo>
                <a:lnTo>
                  <a:pt x="11279039" y="6334872"/>
                </a:lnTo>
                <a:lnTo>
                  <a:pt x="11240186" y="6357996"/>
                </a:lnTo>
                <a:lnTo>
                  <a:pt x="11200308" y="6379524"/>
                </a:lnTo>
                <a:lnTo>
                  <a:pt x="11159449" y="6399410"/>
                </a:lnTo>
                <a:lnTo>
                  <a:pt x="11117654" y="6417612"/>
                </a:lnTo>
                <a:lnTo>
                  <a:pt x="11074966" y="6434084"/>
                </a:lnTo>
                <a:lnTo>
                  <a:pt x="11031429" y="6448784"/>
                </a:lnTo>
                <a:lnTo>
                  <a:pt x="10987088" y="6461666"/>
                </a:lnTo>
                <a:lnTo>
                  <a:pt x="10941986" y="6472687"/>
                </a:lnTo>
                <a:lnTo>
                  <a:pt x="10896167" y="6481803"/>
                </a:lnTo>
                <a:lnTo>
                  <a:pt x="10849676" y="6488970"/>
                </a:lnTo>
                <a:lnTo>
                  <a:pt x="10802556" y="6494144"/>
                </a:lnTo>
                <a:lnTo>
                  <a:pt x="10754852" y="6497280"/>
                </a:lnTo>
                <a:lnTo>
                  <a:pt x="10706608" y="6498336"/>
                </a:lnTo>
                <a:lnTo>
                  <a:pt x="1083056" y="6498336"/>
                </a:lnTo>
                <a:lnTo>
                  <a:pt x="1034813" y="6497280"/>
                </a:lnTo>
                <a:lnTo>
                  <a:pt x="987110" y="6494144"/>
                </a:lnTo>
                <a:lnTo>
                  <a:pt x="939992" y="6488970"/>
                </a:lnTo>
                <a:lnTo>
                  <a:pt x="893502" y="6481803"/>
                </a:lnTo>
                <a:lnTo>
                  <a:pt x="847685" y="6472687"/>
                </a:lnTo>
                <a:lnTo>
                  <a:pt x="802584" y="6461666"/>
                </a:lnTo>
                <a:lnTo>
                  <a:pt x="758244" y="6448784"/>
                </a:lnTo>
                <a:lnTo>
                  <a:pt x="714708" y="6434084"/>
                </a:lnTo>
                <a:lnTo>
                  <a:pt x="672020" y="6417612"/>
                </a:lnTo>
                <a:lnTo>
                  <a:pt x="630225" y="6399410"/>
                </a:lnTo>
                <a:lnTo>
                  <a:pt x="589366" y="6379524"/>
                </a:lnTo>
                <a:lnTo>
                  <a:pt x="549488" y="6357996"/>
                </a:lnTo>
                <a:lnTo>
                  <a:pt x="510635" y="6334872"/>
                </a:lnTo>
                <a:lnTo>
                  <a:pt x="472850" y="6310194"/>
                </a:lnTo>
                <a:lnTo>
                  <a:pt x="436178" y="6284008"/>
                </a:lnTo>
                <a:lnTo>
                  <a:pt x="400663" y="6256357"/>
                </a:lnTo>
                <a:lnTo>
                  <a:pt x="366348" y="6227285"/>
                </a:lnTo>
                <a:lnTo>
                  <a:pt x="333278" y="6196836"/>
                </a:lnTo>
                <a:lnTo>
                  <a:pt x="301496" y="6165054"/>
                </a:lnTo>
                <a:lnTo>
                  <a:pt x="271048" y="6131983"/>
                </a:lnTo>
                <a:lnTo>
                  <a:pt x="241976" y="6097668"/>
                </a:lnTo>
                <a:lnTo>
                  <a:pt x="214325" y="6062152"/>
                </a:lnTo>
                <a:lnTo>
                  <a:pt x="188139" y="6025479"/>
                </a:lnTo>
                <a:lnTo>
                  <a:pt x="163462" y="5987693"/>
                </a:lnTo>
                <a:lnTo>
                  <a:pt x="140338" y="5948839"/>
                </a:lnTo>
                <a:lnTo>
                  <a:pt x="118811" y="5908960"/>
                </a:lnTo>
                <a:lnTo>
                  <a:pt x="98924" y="5868100"/>
                </a:lnTo>
                <a:lnTo>
                  <a:pt x="80723" y="5826304"/>
                </a:lnTo>
                <a:lnTo>
                  <a:pt x="64251" y="5783615"/>
                </a:lnTo>
                <a:lnTo>
                  <a:pt x="49551" y="5740078"/>
                </a:lnTo>
                <a:lnTo>
                  <a:pt x="36669" y="5695736"/>
                </a:lnTo>
                <a:lnTo>
                  <a:pt x="25648" y="5650633"/>
                </a:lnTo>
                <a:lnTo>
                  <a:pt x="16532" y="5604815"/>
                </a:lnTo>
                <a:lnTo>
                  <a:pt x="9365" y="5558323"/>
                </a:lnTo>
                <a:lnTo>
                  <a:pt x="4191" y="5511203"/>
                </a:lnTo>
                <a:lnTo>
                  <a:pt x="1055" y="5463499"/>
                </a:lnTo>
                <a:lnTo>
                  <a:pt x="0" y="5415254"/>
                </a:lnTo>
                <a:lnTo>
                  <a:pt x="0" y="1083056"/>
                </a:lnTo>
                <a:close/>
              </a:path>
            </a:pathLst>
          </a:custGeom>
          <a:ln w="57912">
            <a:solidFill>
              <a:srgbClr val="000000"/>
            </a:solidFill>
            <a:prstDash val="lgDash"/>
          </a:ln>
        </p:spPr>
        <p:txBody>
          <a:bodyPr wrap="square" lIns="0" tIns="0" rIns="0" bIns="0" rtlCol="0"/>
          <a:lstStyle/>
          <a:p>
            <a:endParaRPr/>
          </a:p>
        </p:txBody>
      </p:sp>
      <p:sp>
        <p:nvSpPr>
          <p:cNvPr id="6" name="object 6"/>
          <p:cNvSpPr txBox="1"/>
          <p:nvPr/>
        </p:nvSpPr>
        <p:spPr>
          <a:xfrm>
            <a:off x="95199" y="6660256"/>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839470"/>
            <a:ext cx="6332220" cy="666115"/>
          </a:xfrm>
          <a:prstGeom prst="rect">
            <a:avLst/>
          </a:prstGeom>
        </p:spPr>
        <p:txBody>
          <a:bodyPr vert="horz" wrap="square" lIns="0" tIns="12700" rIns="0" bIns="0" rtlCol="0">
            <a:spAutoFit/>
          </a:bodyPr>
          <a:lstStyle/>
          <a:p>
            <a:pPr marL="12700" marR="5080">
              <a:lnSpc>
                <a:spcPct val="100000"/>
              </a:lnSpc>
              <a:spcBef>
                <a:spcPts val="100"/>
              </a:spcBef>
            </a:pPr>
            <a:r>
              <a:rPr sz="1400" spc="80" dirty="0">
                <a:latin typeface="Arial"/>
                <a:cs typeface="Arial"/>
              </a:rPr>
              <a:t>Directions: </a:t>
            </a:r>
            <a:r>
              <a:rPr sz="1400" spc="114" dirty="0">
                <a:latin typeface="Times New Roman"/>
                <a:cs typeface="Times New Roman"/>
              </a:rPr>
              <a:t>Label </a:t>
            </a:r>
            <a:r>
              <a:rPr sz="1400" spc="145" dirty="0">
                <a:latin typeface="Times New Roman"/>
                <a:cs typeface="Times New Roman"/>
              </a:rPr>
              <a:t>and </a:t>
            </a:r>
            <a:r>
              <a:rPr sz="1400" spc="135" dirty="0">
                <a:latin typeface="Times New Roman"/>
                <a:cs typeface="Times New Roman"/>
              </a:rPr>
              <a:t>color </a:t>
            </a:r>
            <a:r>
              <a:rPr sz="1400" spc="185" dirty="0">
                <a:latin typeface="Times New Roman"/>
                <a:cs typeface="Times New Roman"/>
              </a:rPr>
              <a:t>each </a:t>
            </a:r>
            <a:r>
              <a:rPr sz="1400" spc="105" dirty="0">
                <a:latin typeface="Times New Roman"/>
                <a:cs typeface="Times New Roman"/>
              </a:rPr>
              <a:t>physical </a:t>
            </a:r>
            <a:r>
              <a:rPr sz="1400" spc="185" dirty="0">
                <a:latin typeface="Times New Roman"/>
                <a:cs typeface="Times New Roman"/>
              </a:rPr>
              <a:t>feature </a:t>
            </a:r>
            <a:r>
              <a:rPr sz="1400" spc="120" dirty="0">
                <a:latin typeface="Times New Roman"/>
                <a:cs typeface="Times New Roman"/>
              </a:rPr>
              <a:t>on </a:t>
            </a:r>
            <a:r>
              <a:rPr sz="1400" spc="170" dirty="0">
                <a:latin typeface="Times New Roman"/>
                <a:cs typeface="Times New Roman"/>
              </a:rPr>
              <a:t>the </a:t>
            </a:r>
            <a:r>
              <a:rPr sz="1400" spc="105" dirty="0">
                <a:latin typeface="Times New Roman"/>
                <a:cs typeface="Times New Roman"/>
              </a:rPr>
              <a:t>map:  </a:t>
            </a:r>
            <a:r>
              <a:rPr sz="1400" spc="160" dirty="0">
                <a:latin typeface="Times New Roman"/>
                <a:cs typeface="Times New Roman"/>
              </a:rPr>
              <a:t>Chattahoochee</a:t>
            </a:r>
            <a:r>
              <a:rPr sz="1400" spc="55" dirty="0">
                <a:latin typeface="Times New Roman"/>
                <a:cs typeface="Times New Roman"/>
              </a:rPr>
              <a:t> </a:t>
            </a:r>
            <a:r>
              <a:rPr sz="1400" spc="105" dirty="0">
                <a:latin typeface="Times New Roman"/>
                <a:cs typeface="Times New Roman"/>
              </a:rPr>
              <a:t>River,</a:t>
            </a:r>
            <a:r>
              <a:rPr sz="1400" spc="65" dirty="0">
                <a:latin typeface="Times New Roman"/>
                <a:cs typeface="Times New Roman"/>
              </a:rPr>
              <a:t> </a:t>
            </a:r>
            <a:r>
              <a:rPr sz="1400" spc="140" dirty="0">
                <a:latin typeface="Times New Roman"/>
                <a:cs typeface="Times New Roman"/>
              </a:rPr>
              <a:t>Savannah</a:t>
            </a:r>
            <a:r>
              <a:rPr sz="1400" spc="65" dirty="0">
                <a:latin typeface="Times New Roman"/>
                <a:cs typeface="Times New Roman"/>
              </a:rPr>
              <a:t> </a:t>
            </a:r>
            <a:r>
              <a:rPr sz="1400" spc="105" dirty="0">
                <a:latin typeface="Times New Roman"/>
                <a:cs typeface="Times New Roman"/>
              </a:rPr>
              <a:t>River,</a:t>
            </a:r>
            <a:r>
              <a:rPr sz="1400" spc="65" dirty="0">
                <a:latin typeface="Times New Roman"/>
                <a:cs typeface="Times New Roman"/>
              </a:rPr>
              <a:t> </a:t>
            </a:r>
            <a:r>
              <a:rPr sz="1400" spc="150" dirty="0">
                <a:latin typeface="Times New Roman"/>
                <a:cs typeface="Times New Roman"/>
              </a:rPr>
              <a:t>Okefenokee</a:t>
            </a:r>
            <a:r>
              <a:rPr sz="1400" spc="45" dirty="0">
                <a:latin typeface="Times New Roman"/>
                <a:cs typeface="Times New Roman"/>
              </a:rPr>
              <a:t> </a:t>
            </a:r>
            <a:r>
              <a:rPr sz="1400" spc="130" dirty="0">
                <a:latin typeface="Times New Roman"/>
                <a:cs typeface="Times New Roman"/>
              </a:rPr>
              <a:t>Swamp,</a:t>
            </a:r>
            <a:r>
              <a:rPr sz="1400" spc="65" dirty="0">
                <a:latin typeface="Times New Roman"/>
                <a:cs typeface="Times New Roman"/>
              </a:rPr>
              <a:t> </a:t>
            </a:r>
            <a:r>
              <a:rPr sz="1400" spc="110" dirty="0">
                <a:latin typeface="Times New Roman"/>
                <a:cs typeface="Times New Roman"/>
              </a:rPr>
              <a:t>Appalachian  </a:t>
            </a:r>
            <a:r>
              <a:rPr sz="1400" spc="100" dirty="0">
                <a:latin typeface="Times New Roman"/>
                <a:cs typeface="Times New Roman"/>
              </a:rPr>
              <a:t>Mountains, </a:t>
            </a:r>
            <a:r>
              <a:rPr sz="1400" spc="160" dirty="0">
                <a:latin typeface="Times New Roman"/>
                <a:cs typeface="Times New Roman"/>
              </a:rPr>
              <a:t>Barrier </a:t>
            </a:r>
            <a:r>
              <a:rPr sz="1400" spc="95" dirty="0">
                <a:latin typeface="Times New Roman"/>
                <a:cs typeface="Times New Roman"/>
              </a:rPr>
              <a:t>Islands, </a:t>
            </a:r>
            <a:r>
              <a:rPr sz="1400" spc="145" dirty="0">
                <a:latin typeface="Times New Roman"/>
                <a:cs typeface="Times New Roman"/>
              </a:rPr>
              <a:t>and </a:t>
            </a:r>
            <a:r>
              <a:rPr sz="1400" spc="50" dirty="0">
                <a:latin typeface="Times New Roman"/>
                <a:cs typeface="Times New Roman"/>
              </a:rPr>
              <a:t>Fall</a:t>
            </a:r>
            <a:r>
              <a:rPr sz="1400" spc="-195" dirty="0">
                <a:latin typeface="Times New Roman"/>
                <a:cs typeface="Times New Roman"/>
              </a:rPr>
              <a:t> </a:t>
            </a:r>
            <a:r>
              <a:rPr sz="1400" spc="90" dirty="0">
                <a:latin typeface="Times New Roman"/>
                <a:cs typeface="Times New Roman"/>
              </a:rPr>
              <a:t>Line.</a:t>
            </a:r>
            <a:endParaRPr sz="1400">
              <a:latin typeface="Times New Roman"/>
              <a:cs typeface="Times New Roman"/>
            </a:endParaRPr>
          </a:p>
        </p:txBody>
      </p:sp>
      <p:sp>
        <p:nvSpPr>
          <p:cNvPr id="3" name="object 3"/>
          <p:cNvSpPr txBox="1">
            <a:spLocks noGrp="1"/>
          </p:cNvSpPr>
          <p:nvPr>
            <p:ph type="title"/>
          </p:nvPr>
        </p:nvSpPr>
        <p:spPr>
          <a:xfrm>
            <a:off x="59181" y="29972"/>
            <a:ext cx="6776084" cy="696595"/>
          </a:xfrm>
          <a:prstGeom prst="rect">
            <a:avLst/>
          </a:prstGeom>
        </p:spPr>
        <p:txBody>
          <a:bodyPr vert="horz" wrap="square" lIns="0" tIns="12700" rIns="0" bIns="0" rtlCol="0">
            <a:spAutoFit/>
          </a:bodyPr>
          <a:lstStyle/>
          <a:p>
            <a:pPr marL="12700">
              <a:lnSpc>
                <a:spcPct val="100000"/>
              </a:lnSpc>
              <a:spcBef>
                <a:spcPts val="100"/>
              </a:spcBef>
            </a:pPr>
            <a:r>
              <a:rPr spc="335" dirty="0"/>
              <a:t>GA’s </a:t>
            </a:r>
            <a:r>
              <a:rPr spc="545" dirty="0"/>
              <a:t>Physical</a:t>
            </a:r>
            <a:r>
              <a:rPr spc="-175" dirty="0"/>
              <a:t> </a:t>
            </a:r>
            <a:r>
              <a:rPr spc="700" dirty="0"/>
              <a:t>Features</a:t>
            </a:r>
          </a:p>
        </p:txBody>
      </p:sp>
      <p:sp>
        <p:nvSpPr>
          <p:cNvPr id="4" name="object 4"/>
          <p:cNvSpPr/>
          <p:nvPr/>
        </p:nvSpPr>
        <p:spPr>
          <a:xfrm>
            <a:off x="27432" y="2386583"/>
            <a:ext cx="6761988" cy="822960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78739" y="11949451"/>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85494" y="328421"/>
            <a:ext cx="9646285" cy="696595"/>
          </a:xfrm>
          <a:prstGeom prst="rect">
            <a:avLst/>
          </a:prstGeom>
        </p:spPr>
        <p:txBody>
          <a:bodyPr vert="horz" wrap="square" lIns="0" tIns="12700" rIns="0" bIns="0" rtlCol="0">
            <a:spAutoFit/>
          </a:bodyPr>
          <a:lstStyle/>
          <a:p>
            <a:pPr marL="12700">
              <a:lnSpc>
                <a:spcPct val="100000"/>
              </a:lnSpc>
              <a:spcBef>
                <a:spcPts val="100"/>
              </a:spcBef>
            </a:pPr>
            <a:r>
              <a:rPr spc="770" dirty="0"/>
              <a:t>Teacher</a:t>
            </a:r>
            <a:r>
              <a:rPr spc="-620" dirty="0"/>
              <a:t> </a:t>
            </a:r>
            <a:r>
              <a:rPr spc="375" dirty="0"/>
              <a:t>Info </a:t>
            </a:r>
            <a:r>
              <a:rPr spc="-480" dirty="0"/>
              <a:t>– </a:t>
            </a:r>
            <a:r>
              <a:rPr spc="615" dirty="0"/>
              <a:t>Souvenir </a:t>
            </a:r>
            <a:r>
              <a:rPr spc="640" dirty="0"/>
              <a:t>Suitcase</a:t>
            </a:r>
          </a:p>
        </p:txBody>
      </p:sp>
      <p:sp>
        <p:nvSpPr>
          <p:cNvPr id="3" name="object 3"/>
          <p:cNvSpPr txBox="1"/>
          <p:nvPr/>
        </p:nvSpPr>
        <p:spPr>
          <a:xfrm>
            <a:off x="579831" y="1657604"/>
            <a:ext cx="10977245" cy="3439795"/>
          </a:xfrm>
          <a:prstGeom prst="rect">
            <a:avLst/>
          </a:prstGeom>
        </p:spPr>
        <p:txBody>
          <a:bodyPr vert="horz" wrap="square" lIns="0" tIns="12065" rIns="0" bIns="0" rtlCol="0">
            <a:spAutoFit/>
          </a:bodyPr>
          <a:lstStyle/>
          <a:p>
            <a:pPr marL="469900" indent="-457200">
              <a:lnSpc>
                <a:spcPct val="100000"/>
              </a:lnSpc>
              <a:spcBef>
                <a:spcPts val="95"/>
              </a:spcBef>
              <a:buFont typeface="Arial"/>
              <a:buChar char="•"/>
              <a:tabLst>
                <a:tab pos="469265" algn="l"/>
                <a:tab pos="469900" algn="l"/>
              </a:tabLst>
            </a:pPr>
            <a:r>
              <a:rPr sz="2800" spc="254" dirty="0">
                <a:latin typeface="Times New Roman"/>
                <a:cs typeface="Times New Roman"/>
              </a:rPr>
              <a:t>Print</a:t>
            </a:r>
            <a:r>
              <a:rPr sz="2800" spc="135" dirty="0">
                <a:latin typeface="Times New Roman"/>
                <a:cs typeface="Times New Roman"/>
              </a:rPr>
              <a:t> </a:t>
            </a:r>
            <a:r>
              <a:rPr sz="2800" spc="254" dirty="0">
                <a:latin typeface="Times New Roman"/>
                <a:cs typeface="Times New Roman"/>
              </a:rPr>
              <a:t>off</a:t>
            </a:r>
            <a:r>
              <a:rPr sz="2800" spc="135" dirty="0">
                <a:latin typeface="Times New Roman"/>
                <a:cs typeface="Times New Roman"/>
              </a:rPr>
              <a:t> </a:t>
            </a:r>
            <a:r>
              <a:rPr sz="2800" spc="350" dirty="0">
                <a:latin typeface="Times New Roman"/>
                <a:cs typeface="Times New Roman"/>
              </a:rPr>
              <a:t>the</a:t>
            </a:r>
            <a:r>
              <a:rPr sz="2800" spc="135" dirty="0">
                <a:latin typeface="Times New Roman"/>
                <a:cs typeface="Times New Roman"/>
              </a:rPr>
              <a:t> </a:t>
            </a:r>
            <a:r>
              <a:rPr sz="2800" spc="245" dirty="0">
                <a:latin typeface="Times New Roman"/>
                <a:cs typeface="Times New Roman"/>
              </a:rPr>
              <a:t>Souvenir</a:t>
            </a:r>
            <a:r>
              <a:rPr sz="2800" spc="165" dirty="0">
                <a:latin typeface="Times New Roman"/>
                <a:cs typeface="Times New Roman"/>
              </a:rPr>
              <a:t> </a:t>
            </a:r>
            <a:r>
              <a:rPr sz="2800" spc="305" dirty="0">
                <a:latin typeface="Times New Roman"/>
                <a:cs typeface="Times New Roman"/>
              </a:rPr>
              <a:t>Suitcase</a:t>
            </a:r>
            <a:r>
              <a:rPr sz="2800" spc="135" dirty="0">
                <a:latin typeface="Times New Roman"/>
                <a:cs typeface="Times New Roman"/>
              </a:rPr>
              <a:t> </a:t>
            </a:r>
            <a:r>
              <a:rPr sz="2800" spc="285" dirty="0">
                <a:latin typeface="Times New Roman"/>
                <a:cs typeface="Times New Roman"/>
              </a:rPr>
              <a:t>handout</a:t>
            </a:r>
            <a:r>
              <a:rPr sz="2800" spc="150" dirty="0">
                <a:latin typeface="Times New Roman"/>
                <a:cs typeface="Times New Roman"/>
              </a:rPr>
              <a:t> </a:t>
            </a:r>
            <a:r>
              <a:rPr sz="2800" spc="320" dirty="0">
                <a:latin typeface="Times New Roman"/>
                <a:cs typeface="Times New Roman"/>
              </a:rPr>
              <a:t>for</a:t>
            </a:r>
            <a:r>
              <a:rPr sz="2800" spc="135" dirty="0">
                <a:latin typeface="Times New Roman"/>
                <a:cs typeface="Times New Roman"/>
              </a:rPr>
              <a:t> </a:t>
            </a:r>
            <a:r>
              <a:rPr sz="2800" spc="365" dirty="0">
                <a:latin typeface="Times New Roman"/>
                <a:cs typeface="Times New Roman"/>
              </a:rPr>
              <a:t>each</a:t>
            </a:r>
            <a:r>
              <a:rPr sz="2800" spc="140" dirty="0">
                <a:latin typeface="Times New Roman"/>
                <a:cs typeface="Times New Roman"/>
              </a:rPr>
              <a:t> </a:t>
            </a:r>
            <a:r>
              <a:rPr sz="2800" spc="315" dirty="0">
                <a:latin typeface="Times New Roman"/>
                <a:cs typeface="Times New Roman"/>
              </a:rPr>
              <a:t>student.</a:t>
            </a:r>
            <a:endParaRPr sz="2800">
              <a:latin typeface="Times New Roman"/>
              <a:cs typeface="Times New Roman"/>
            </a:endParaRPr>
          </a:p>
          <a:p>
            <a:pPr>
              <a:lnSpc>
                <a:spcPct val="100000"/>
              </a:lnSpc>
              <a:spcBef>
                <a:spcPts val="25"/>
              </a:spcBef>
              <a:buFont typeface="Arial"/>
              <a:buChar char="•"/>
            </a:pPr>
            <a:endParaRPr sz="2900">
              <a:latin typeface="Times New Roman"/>
              <a:cs typeface="Times New Roman"/>
            </a:endParaRPr>
          </a:p>
          <a:p>
            <a:pPr marL="469900" marR="5080" indent="-457200">
              <a:lnSpc>
                <a:spcPct val="100000"/>
              </a:lnSpc>
              <a:buFont typeface="Arial"/>
              <a:buChar char="•"/>
              <a:tabLst>
                <a:tab pos="469265" algn="l"/>
                <a:tab pos="469900" algn="l"/>
              </a:tabLst>
            </a:pPr>
            <a:r>
              <a:rPr sz="2800" spc="290" dirty="0">
                <a:latin typeface="Times New Roman"/>
                <a:cs typeface="Times New Roman"/>
              </a:rPr>
              <a:t>The</a:t>
            </a:r>
            <a:r>
              <a:rPr sz="2800" spc="140" dirty="0">
                <a:latin typeface="Times New Roman"/>
                <a:cs typeface="Times New Roman"/>
              </a:rPr>
              <a:t> </a:t>
            </a:r>
            <a:r>
              <a:rPr sz="2800" spc="340" dirty="0">
                <a:latin typeface="Times New Roman"/>
                <a:cs typeface="Times New Roman"/>
              </a:rPr>
              <a:t>students</a:t>
            </a:r>
            <a:r>
              <a:rPr sz="2800" spc="165" dirty="0">
                <a:latin typeface="Times New Roman"/>
                <a:cs typeface="Times New Roman"/>
              </a:rPr>
              <a:t> </a:t>
            </a:r>
            <a:r>
              <a:rPr sz="2800" spc="25" dirty="0">
                <a:latin typeface="Times New Roman"/>
                <a:cs typeface="Times New Roman"/>
              </a:rPr>
              <a:t>will</a:t>
            </a:r>
            <a:r>
              <a:rPr sz="2800" spc="160" dirty="0">
                <a:latin typeface="Times New Roman"/>
                <a:cs typeface="Times New Roman"/>
              </a:rPr>
              <a:t> </a:t>
            </a:r>
            <a:r>
              <a:rPr sz="2800" spc="204" dirty="0">
                <a:latin typeface="Times New Roman"/>
                <a:cs typeface="Times New Roman"/>
              </a:rPr>
              <a:t>imagine</a:t>
            </a:r>
            <a:r>
              <a:rPr sz="2800" spc="130" dirty="0">
                <a:latin typeface="Times New Roman"/>
                <a:cs typeface="Times New Roman"/>
              </a:rPr>
              <a:t> </a:t>
            </a:r>
            <a:r>
              <a:rPr sz="2800" spc="340" dirty="0">
                <a:latin typeface="Times New Roman"/>
                <a:cs typeface="Times New Roman"/>
              </a:rPr>
              <a:t>that</a:t>
            </a:r>
            <a:r>
              <a:rPr sz="2800" spc="145" dirty="0">
                <a:latin typeface="Times New Roman"/>
                <a:cs typeface="Times New Roman"/>
              </a:rPr>
              <a:t> </a:t>
            </a:r>
            <a:r>
              <a:rPr sz="2800" spc="295" dirty="0">
                <a:latin typeface="Times New Roman"/>
                <a:cs typeface="Times New Roman"/>
              </a:rPr>
              <a:t>they</a:t>
            </a:r>
            <a:r>
              <a:rPr sz="2800" spc="150" dirty="0">
                <a:latin typeface="Times New Roman"/>
                <a:cs typeface="Times New Roman"/>
              </a:rPr>
              <a:t> </a:t>
            </a:r>
            <a:r>
              <a:rPr sz="2800" spc="270" dirty="0">
                <a:latin typeface="Times New Roman"/>
                <a:cs typeface="Times New Roman"/>
              </a:rPr>
              <a:t>took</a:t>
            </a:r>
            <a:r>
              <a:rPr sz="2800" spc="150" dirty="0">
                <a:latin typeface="Times New Roman"/>
                <a:cs typeface="Times New Roman"/>
              </a:rPr>
              <a:t> </a:t>
            </a:r>
            <a:r>
              <a:rPr sz="2800" spc="370" dirty="0">
                <a:latin typeface="Times New Roman"/>
                <a:cs typeface="Times New Roman"/>
              </a:rPr>
              <a:t>a</a:t>
            </a:r>
            <a:r>
              <a:rPr sz="2800" spc="140" dirty="0">
                <a:latin typeface="Times New Roman"/>
                <a:cs typeface="Times New Roman"/>
              </a:rPr>
              <a:t> </a:t>
            </a:r>
            <a:r>
              <a:rPr sz="2800" spc="250" dirty="0">
                <a:latin typeface="Times New Roman"/>
                <a:cs typeface="Times New Roman"/>
              </a:rPr>
              <a:t>trip</a:t>
            </a:r>
            <a:r>
              <a:rPr sz="2800" spc="140" dirty="0">
                <a:latin typeface="Times New Roman"/>
                <a:cs typeface="Times New Roman"/>
              </a:rPr>
              <a:t> </a:t>
            </a:r>
            <a:r>
              <a:rPr sz="2800" spc="320" dirty="0">
                <a:latin typeface="Times New Roman"/>
                <a:cs typeface="Times New Roman"/>
              </a:rPr>
              <a:t>to</a:t>
            </a:r>
            <a:r>
              <a:rPr sz="2800" spc="145" dirty="0">
                <a:latin typeface="Times New Roman"/>
                <a:cs typeface="Times New Roman"/>
              </a:rPr>
              <a:t> </a:t>
            </a:r>
            <a:r>
              <a:rPr sz="2800" spc="65" dirty="0">
                <a:latin typeface="Times New Roman"/>
                <a:cs typeface="Times New Roman"/>
              </a:rPr>
              <a:t>all</a:t>
            </a:r>
            <a:r>
              <a:rPr sz="2800" spc="140" dirty="0">
                <a:latin typeface="Times New Roman"/>
                <a:cs typeface="Times New Roman"/>
              </a:rPr>
              <a:t> </a:t>
            </a:r>
            <a:r>
              <a:rPr sz="2800" spc="245" dirty="0">
                <a:latin typeface="Times New Roman"/>
                <a:cs typeface="Times New Roman"/>
              </a:rPr>
              <a:t>6</a:t>
            </a:r>
            <a:r>
              <a:rPr sz="2800" spc="140" dirty="0">
                <a:latin typeface="Times New Roman"/>
                <a:cs typeface="Times New Roman"/>
              </a:rPr>
              <a:t> </a:t>
            </a:r>
            <a:r>
              <a:rPr sz="2800" spc="290" dirty="0">
                <a:latin typeface="Times New Roman"/>
                <a:cs typeface="Times New Roman"/>
              </a:rPr>
              <a:t>places  </a:t>
            </a:r>
            <a:r>
              <a:rPr sz="2800" spc="265" dirty="0">
                <a:latin typeface="Times New Roman"/>
                <a:cs typeface="Times New Roman"/>
              </a:rPr>
              <a:t>mentioned </a:t>
            </a:r>
            <a:r>
              <a:rPr sz="2800" spc="90" dirty="0">
                <a:latin typeface="Times New Roman"/>
                <a:cs typeface="Times New Roman"/>
              </a:rPr>
              <a:t>in </a:t>
            </a:r>
            <a:r>
              <a:rPr sz="2800" spc="245" dirty="0">
                <a:latin typeface="Times New Roman"/>
                <a:cs typeface="Times New Roman"/>
              </a:rPr>
              <a:t>this </a:t>
            </a:r>
            <a:r>
              <a:rPr sz="2800" spc="300" dirty="0">
                <a:latin typeface="Times New Roman"/>
                <a:cs typeface="Times New Roman"/>
              </a:rPr>
              <a:t>presentation. </a:t>
            </a:r>
            <a:r>
              <a:rPr sz="2800" spc="254" dirty="0">
                <a:latin typeface="Times New Roman"/>
                <a:cs typeface="Times New Roman"/>
              </a:rPr>
              <a:t>They </a:t>
            </a:r>
            <a:r>
              <a:rPr sz="2800" spc="25" dirty="0">
                <a:latin typeface="Times New Roman"/>
                <a:cs typeface="Times New Roman"/>
              </a:rPr>
              <a:t>will </a:t>
            </a:r>
            <a:r>
              <a:rPr sz="2800" spc="355" dirty="0">
                <a:latin typeface="Times New Roman"/>
                <a:cs typeface="Times New Roman"/>
              </a:rPr>
              <a:t>draw </a:t>
            </a:r>
            <a:r>
              <a:rPr sz="2800" spc="370" dirty="0">
                <a:latin typeface="Times New Roman"/>
                <a:cs typeface="Times New Roman"/>
              </a:rPr>
              <a:t>a </a:t>
            </a:r>
            <a:r>
              <a:rPr sz="2800" spc="265" dirty="0">
                <a:latin typeface="Times New Roman"/>
                <a:cs typeface="Times New Roman"/>
              </a:rPr>
              <a:t>souvenir  </a:t>
            </a:r>
            <a:r>
              <a:rPr sz="2800" spc="204" dirty="0">
                <a:latin typeface="Times New Roman"/>
                <a:cs typeface="Times New Roman"/>
              </a:rPr>
              <a:t>inside</a:t>
            </a:r>
            <a:r>
              <a:rPr sz="2800" spc="130" dirty="0">
                <a:latin typeface="Times New Roman"/>
                <a:cs typeface="Times New Roman"/>
              </a:rPr>
              <a:t> </a:t>
            </a:r>
            <a:r>
              <a:rPr sz="2800" spc="254" dirty="0">
                <a:latin typeface="Times New Roman"/>
                <a:cs typeface="Times New Roman"/>
              </a:rPr>
              <a:t>of</a:t>
            </a:r>
            <a:r>
              <a:rPr sz="2800" spc="135" dirty="0">
                <a:latin typeface="Times New Roman"/>
                <a:cs typeface="Times New Roman"/>
              </a:rPr>
              <a:t> </a:t>
            </a:r>
            <a:r>
              <a:rPr sz="2800" spc="350" dirty="0">
                <a:latin typeface="Times New Roman"/>
                <a:cs typeface="Times New Roman"/>
              </a:rPr>
              <a:t>the</a:t>
            </a:r>
            <a:r>
              <a:rPr sz="2800" spc="135" dirty="0">
                <a:latin typeface="Times New Roman"/>
                <a:cs typeface="Times New Roman"/>
              </a:rPr>
              <a:t> </a:t>
            </a:r>
            <a:r>
              <a:rPr sz="2800" spc="325" dirty="0">
                <a:latin typeface="Times New Roman"/>
                <a:cs typeface="Times New Roman"/>
              </a:rPr>
              <a:t>suitcase</a:t>
            </a:r>
            <a:r>
              <a:rPr sz="2800" spc="135" dirty="0">
                <a:latin typeface="Times New Roman"/>
                <a:cs typeface="Times New Roman"/>
              </a:rPr>
              <a:t> </a:t>
            </a:r>
            <a:r>
              <a:rPr sz="2800" spc="320" dirty="0">
                <a:latin typeface="Times New Roman"/>
                <a:cs typeface="Times New Roman"/>
              </a:rPr>
              <a:t>to</a:t>
            </a:r>
            <a:r>
              <a:rPr sz="2800" spc="140" dirty="0">
                <a:latin typeface="Times New Roman"/>
                <a:cs typeface="Times New Roman"/>
              </a:rPr>
              <a:t> </a:t>
            </a:r>
            <a:r>
              <a:rPr sz="2800" spc="375" dirty="0">
                <a:latin typeface="Times New Roman"/>
                <a:cs typeface="Times New Roman"/>
              </a:rPr>
              <a:t>represent</a:t>
            </a:r>
            <a:r>
              <a:rPr sz="2800" spc="175" dirty="0">
                <a:latin typeface="Times New Roman"/>
                <a:cs typeface="Times New Roman"/>
              </a:rPr>
              <a:t> </a:t>
            </a:r>
            <a:r>
              <a:rPr sz="2800" spc="365" dirty="0">
                <a:latin typeface="Times New Roman"/>
                <a:cs typeface="Times New Roman"/>
              </a:rPr>
              <a:t>each</a:t>
            </a:r>
            <a:r>
              <a:rPr sz="2800" spc="135" dirty="0">
                <a:latin typeface="Times New Roman"/>
                <a:cs typeface="Times New Roman"/>
              </a:rPr>
              <a:t> </a:t>
            </a:r>
            <a:r>
              <a:rPr sz="2800" spc="260" dirty="0">
                <a:latin typeface="Times New Roman"/>
                <a:cs typeface="Times New Roman"/>
              </a:rPr>
              <a:t>place.</a:t>
            </a:r>
            <a:endParaRPr sz="2800">
              <a:latin typeface="Times New Roman"/>
              <a:cs typeface="Times New Roman"/>
            </a:endParaRPr>
          </a:p>
          <a:p>
            <a:pPr>
              <a:lnSpc>
                <a:spcPct val="100000"/>
              </a:lnSpc>
              <a:spcBef>
                <a:spcPts val="25"/>
              </a:spcBef>
              <a:buFont typeface="Arial"/>
              <a:buChar char="•"/>
            </a:pPr>
            <a:endParaRPr sz="2900">
              <a:latin typeface="Times New Roman"/>
              <a:cs typeface="Times New Roman"/>
            </a:endParaRPr>
          </a:p>
          <a:p>
            <a:pPr marL="469900" marR="803275" indent="-457200">
              <a:lnSpc>
                <a:spcPct val="100000"/>
              </a:lnSpc>
              <a:buFont typeface="Arial"/>
              <a:buChar char="•"/>
              <a:tabLst>
                <a:tab pos="469265" algn="l"/>
                <a:tab pos="469900" algn="l"/>
              </a:tabLst>
            </a:pPr>
            <a:r>
              <a:rPr sz="2800" spc="295" dirty="0">
                <a:latin typeface="Times New Roman"/>
                <a:cs typeface="Times New Roman"/>
              </a:rPr>
              <a:t>Underneath</a:t>
            </a:r>
            <a:r>
              <a:rPr sz="2800" spc="170" dirty="0">
                <a:latin typeface="Times New Roman"/>
                <a:cs typeface="Times New Roman"/>
              </a:rPr>
              <a:t> </a:t>
            </a:r>
            <a:r>
              <a:rPr sz="2800" spc="365" dirty="0">
                <a:latin typeface="Times New Roman"/>
                <a:cs typeface="Times New Roman"/>
              </a:rPr>
              <a:t>each</a:t>
            </a:r>
            <a:r>
              <a:rPr sz="2800" spc="135" dirty="0">
                <a:latin typeface="Times New Roman"/>
                <a:cs typeface="Times New Roman"/>
              </a:rPr>
              <a:t> </a:t>
            </a:r>
            <a:r>
              <a:rPr sz="2800" spc="254" dirty="0">
                <a:latin typeface="Times New Roman"/>
                <a:cs typeface="Times New Roman"/>
              </a:rPr>
              <a:t>souvenir,</a:t>
            </a:r>
            <a:r>
              <a:rPr sz="2800" spc="155" dirty="0">
                <a:latin typeface="Times New Roman"/>
                <a:cs typeface="Times New Roman"/>
              </a:rPr>
              <a:t> </a:t>
            </a:r>
            <a:r>
              <a:rPr sz="2800" spc="295" dirty="0">
                <a:latin typeface="Times New Roman"/>
                <a:cs typeface="Times New Roman"/>
              </a:rPr>
              <a:t>they</a:t>
            </a:r>
            <a:r>
              <a:rPr sz="2800" spc="135" dirty="0">
                <a:latin typeface="Times New Roman"/>
                <a:cs typeface="Times New Roman"/>
              </a:rPr>
              <a:t> </a:t>
            </a:r>
            <a:r>
              <a:rPr sz="2800" spc="220" dirty="0">
                <a:latin typeface="Times New Roman"/>
                <a:cs typeface="Times New Roman"/>
              </a:rPr>
              <a:t>should</a:t>
            </a:r>
            <a:r>
              <a:rPr sz="2800" spc="160" dirty="0">
                <a:latin typeface="Times New Roman"/>
                <a:cs typeface="Times New Roman"/>
              </a:rPr>
              <a:t> </a:t>
            </a:r>
            <a:r>
              <a:rPr sz="2800" spc="305" dirty="0">
                <a:latin typeface="Times New Roman"/>
                <a:cs typeface="Times New Roman"/>
              </a:rPr>
              <a:t>write</a:t>
            </a:r>
            <a:r>
              <a:rPr sz="2800" spc="150" dirty="0">
                <a:latin typeface="Times New Roman"/>
                <a:cs typeface="Times New Roman"/>
              </a:rPr>
              <a:t> </a:t>
            </a:r>
            <a:r>
              <a:rPr sz="2800" spc="365" dirty="0">
                <a:latin typeface="Times New Roman"/>
                <a:cs typeface="Times New Roman"/>
              </a:rPr>
              <a:t>where</a:t>
            </a:r>
            <a:r>
              <a:rPr sz="2800" spc="170" dirty="0">
                <a:latin typeface="Times New Roman"/>
                <a:cs typeface="Times New Roman"/>
              </a:rPr>
              <a:t> it’s  </a:t>
            </a:r>
            <a:r>
              <a:rPr sz="2800" spc="295" dirty="0">
                <a:latin typeface="Times New Roman"/>
                <a:cs typeface="Times New Roman"/>
              </a:rPr>
              <a:t>from </a:t>
            </a:r>
            <a:r>
              <a:rPr sz="2800" spc="25" dirty="0">
                <a:latin typeface="Times New Roman"/>
                <a:cs typeface="Times New Roman"/>
              </a:rPr>
              <a:t>&amp; </a:t>
            </a:r>
            <a:r>
              <a:rPr sz="2800" spc="270" dirty="0">
                <a:latin typeface="Times New Roman"/>
                <a:cs typeface="Times New Roman"/>
              </a:rPr>
              <a:t>how </a:t>
            </a:r>
            <a:r>
              <a:rPr sz="2800" spc="170" dirty="0">
                <a:latin typeface="Times New Roman"/>
                <a:cs typeface="Times New Roman"/>
              </a:rPr>
              <a:t>it’s </a:t>
            </a:r>
            <a:r>
              <a:rPr sz="2800" spc="220" dirty="0">
                <a:latin typeface="Times New Roman"/>
                <a:cs typeface="Times New Roman"/>
              </a:rPr>
              <a:t>significant </a:t>
            </a:r>
            <a:r>
              <a:rPr sz="2800" spc="320" dirty="0">
                <a:latin typeface="Times New Roman"/>
                <a:cs typeface="Times New Roman"/>
              </a:rPr>
              <a:t>to </a:t>
            </a:r>
            <a:r>
              <a:rPr sz="2800" spc="345" dirty="0">
                <a:latin typeface="Times New Roman"/>
                <a:cs typeface="Times New Roman"/>
              </a:rPr>
              <a:t>the</a:t>
            </a:r>
            <a:r>
              <a:rPr sz="2800" spc="-335" dirty="0">
                <a:latin typeface="Times New Roman"/>
                <a:cs typeface="Times New Roman"/>
              </a:rPr>
              <a:t> </a:t>
            </a:r>
            <a:r>
              <a:rPr sz="2800" spc="260" dirty="0">
                <a:latin typeface="Times New Roman"/>
                <a:cs typeface="Times New Roman"/>
              </a:rPr>
              <a:t>place.</a:t>
            </a:r>
            <a:endParaRPr sz="2800">
              <a:latin typeface="Times New Roman"/>
              <a:cs typeface="Times New Roman"/>
            </a:endParaRPr>
          </a:p>
        </p:txBody>
      </p:sp>
      <p:sp>
        <p:nvSpPr>
          <p:cNvPr id="4" name="object 4"/>
          <p:cNvSpPr/>
          <p:nvPr/>
        </p:nvSpPr>
        <p:spPr>
          <a:xfrm>
            <a:off x="156971" y="91438"/>
            <a:ext cx="11954256" cy="666445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11836" y="146304"/>
            <a:ext cx="11790045" cy="6499860"/>
          </a:xfrm>
          <a:custGeom>
            <a:avLst/>
            <a:gdLst/>
            <a:ahLst/>
            <a:cxnLst/>
            <a:rect l="l" t="t" r="r" b="b"/>
            <a:pathLst>
              <a:path w="11790045" h="6499859">
                <a:moveTo>
                  <a:pt x="0" y="1083310"/>
                </a:moveTo>
                <a:lnTo>
                  <a:pt x="1055" y="1035055"/>
                </a:lnTo>
                <a:lnTo>
                  <a:pt x="4192" y="987340"/>
                </a:lnTo>
                <a:lnTo>
                  <a:pt x="9367" y="940210"/>
                </a:lnTo>
                <a:lnTo>
                  <a:pt x="16536" y="893709"/>
                </a:lnTo>
                <a:lnTo>
                  <a:pt x="25654" y="847880"/>
                </a:lnTo>
                <a:lnTo>
                  <a:pt x="36678" y="802768"/>
                </a:lnTo>
                <a:lnTo>
                  <a:pt x="49563" y="758417"/>
                </a:lnTo>
                <a:lnTo>
                  <a:pt x="64266" y="714870"/>
                </a:lnTo>
                <a:lnTo>
                  <a:pt x="80742" y="672172"/>
                </a:lnTo>
                <a:lnTo>
                  <a:pt x="98948" y="630367"/>
                </a:lnTo>
                <a:lnTo>
                  <a:pt x="118839" y="589499"/>
                </a:lnTo>
                <a:lnTo>
                  <a:pt x="140371" y="549612"/>
                </a:lnTo>
                <a:lnTo>
                  <a:pt x="163501" y="510749"/>
                </a:lnTo>
                <a:lnTo>
                  <a:pt x="188184" y="472956"/>
                </a:lnTo>
                <a:lnTo>
                  <a:pt x="214376" y="436275"/>
                </a:lnTo>
                <a:lnTo>
                  <a:pt x="242033" y="400751"/>
                </a:lnTo>
                <a:lnTo>
                  <a:pt x="271112" y="366429"/>
                </a:lnTo>
                <a:lnTo>
                  <a:pt x="301567" y="333351"/>
                </a:lnTo>
                <a:lnTo>
                  <a:pt x="333356" y="301563"/>
                </a:lnTo>
                <a:lnTo>
                  <a:pt x="366434" y="271107"/>
                </a:lnTo>
                <a:lnTo>
                  <a:pt x="400757" y="242029"/>
                </a:lnTo>
                <a:lnTo>
                  <a:pt x="436281" y="214372"/>
                </a:lnTo>
                <a:lnTo>
                  <a:pt x="472961" y="188180"/>
                </a:lnTo>
                <a:lnTo>
                  <a:pt x="510755" y="163498"/>
                </a:lnTo>
                <a:lnTo>
                  <a:pt x="549617" y="140368"/>
                </a:lnTo>
                <a:lnTo>
                  <a:pt x="589505" y="118836"/>
                </a:lnTo>
                <a:lnTo>
                  <a:pt x="630373" y="98946"/>
                </a:lnTo>
                <a:lnTo>
                  <a:pt x="672178" y="80740"/>
                </a:lnTo>
                <a:lnTo>
                  <a:pt x="714875" y="64264"/>
                </a:lnTo>
                <a:lnTo>
                  <a:pt x="758422" y="49562"/>
                </a:lnTo>
                <a:lnTo>
                  <a:pt x="802773" y="36677"/>
                </a:lnTo>
                <a:lnTo>
                  <a:pt x="847884" y="25653"/>
                </a:lnTo>
                <a:lnTo>
                  <a:pt x="893712" y="16535"/>
                </a:lnTo>
                <a:lnTo>
                  <a:pt x="940213" y="9367"/>
                </a:lnTo>
                <a:lnTo>
                  <a:pt x="987342" y="4192"/>
                </a:lnTo>
                <a:lnTo>
                  <a:pt x="1035055" y="1055"/>
                </a:lnTo>
                <a:lnTo>
                  <a:pt x="1083310" y="0"/>
                </a:lnTo>
                <a:lnTo>
                  <a:pt x="10706354" y="0"/>
                </a:lnTo>
                <a:lnTo>
                  <a:pt x="10754608" y="1055"/>
                </a:lnTo>
                <a:lnTo>
                  <a:pt x="10802323" y="4192"/>
                </a:lnTo>
                <a:lnTo>
                  <a:pt x="10849453" y="9367"/>
                </a:lnTo>
                <a:lnTo>
                  <a:pt x="10895954" y="16535"/>
                </a:lnTo>
                <a:lnTo>
                  <a:pt x="10941783" y="25653"/>
                </a:lnTo>
                <a:lnTo>
                  <a:pt x="10986895" y="36677"/>
                </a:lnTo>
                <a:lnTo>
                  <a:pt x="11031246" y="49562"/>
                </a:lnTo>
                <a:lnTo>
                  <a:pt x="11074793" y="64264"/>
                </a:lnTo>
                <a:lnTo>
                  <a:pt x="11117491" y="80740"/>
                </a:lnTo>
                <a:lnTo>
                  <a:pt x="11159296" y="98946"/>
                </a:lnTo>
                <a:lnTo>
                  <a:pt x="11200164" y="118836"/>
                </a:lnTo>
                <a:lnTo>
                  <a:pt x="11240051" y="140368"/>
                </a:lnTo>
                <a:lnTo>
                  <a:pt x="11278914" y="163498"/>
                </a:lnTo>
                <a:lnTo>
                  <a:pt x="11316707" y="188180"/>
                </a:lnTo>
                <a:lnTo>
                  <a:pt x="11353388" y="214372"/>
                </a:lnTo>
                <a:lnTo>
                  <a:pt x="11388912" y="242029"/>
                </a:lnTo>
                <a:lnTo>
                  <a:pt x="11423234" y="271107"/>
                </a:lnTo>
                <a:lnTo>
                  <a:pt x="11456312" y="301563"/>
                </a:lnTo>
                <a:lnTo>
                  <a:pt x="11488100" y="333351"/>
                </a:lnTo>
                <a:lnTo>
                  <a:pt x="11518556" y="366429"/>
                </a:lnTo>
                <a:lnTo>
                  <a:pt x="11547634" y="400751"/>
                </a:lnTo>
                <a:lnTo>
                  <a:pt x="11575291" y="436275"/>
                </a:lnTo>
                <a:lnTo>
                  <a:pt x="11601483" y="472956"/>
                </a:lnTo>
                <a:lnTo>
                  <a:pt x="11626165" y="510749"/>
                </a:lnTo>
                <a:lnTo>
                  <a:pt x="11649295" y="549612"/>
                </a:lnTo>
                <a:lnTo>
                  <a:pt x="11670827" y="589499"/>
                </a:lnTo>
                <a:lnTo>
                  <a:pt x="11690717" y="630367"/>
                </a:lnTo>
                <a:lnTo>
                  <a:pt x="11708923" y="672172"/>
                </a:lnTo>
                <a:lnTo>
                  <a:pt x="11725399" y="714870"/>
                </a:lnTo>
                <a:lnTo>
                  <a:pt x="11740101" y="758417"/>
                </a:lnTo>
                <a:lnTo>
                  <a:pt x="11752986" y="802768"/>
                </a:lnTo>
                <a:lnTo>
                  <a:pt x="11764010" y="847880"/>
                </a:lnTo>
                <a:lnTo>
                  <a:pt x="11773128" y="893709"/>
                </a:lnTo>
                <a:lnTo>
                  <a:pt x="11780296" y="940210"/>
                </a:lnTo>
                <a:lnTo>
                  <a:pt x="11785471" y="987340"/>
                </a:lnTo>
                <a:lnTo>
                  <a:pt x="11788608" y="1035055"/>
                </a:lnTo>
                <a:lnTo>
                  <a:pt x="11789664" y="1083310"/>
                </a:lnTo>
                <a:lnTo>
                  <a:pt x="11789664" y="5416550"/>
                </a:lnTo>
                <a:lnTo>
                  <a:pt x="11788608" y="5464804"/>
                </a:lnTo>
                <a:lnTo>
                  <a:pt x="11785471" y="5512517"/>
                </a:lnTo>
                <a:lnTo>
                  <a:pt x="11780296" y="5559646"/>
                </a:lnTo>
                <a:lnTo>
                  <a:pt x="11773128" y="5606147"/>
                </a:lnTo>
                <a:lnTo>
                  <a:pt x="11764010" y="5651975"/>
                </a:lnTo>
                <a:lnTo>
                  <a:pt x="11752986" y="5697086"/>
                </a:lnTo>
                <a:lnTo>
                  <a:pt x="11740101" y="5741437"/>
                </a:lnTo>
                <a:lnTo>
                  <a:pt x="11725399" y="5784984"/>
                </a:lnTo>
                <a:lnTo>
                  <a:pt x="11708923" y="5827681"/>
                </a:lnTo>
                <a:lnTo>
                  <a:pt x="11690717" y="5869486"/>
                </a:lnTo>
                <a:lnTo>
                  <a:pt x="11670827" y="5910354"/>
                </a:lnTo>
                <a:lnTo>
                  <a:pt x="11649295" y="5950242"/>
                </a:lnTo>
                <a:lnTo>
                  <a:pt x="11626165" y="5989104"/>
                </a:lnTo>
                <a:lnTo>
                  <a:pt x="11601483" y="6026898"/>
                </a:lnTo>
                <a:lnTo>
                  <a:pt x="11575291" y="6063578"/>
                </a:lnTo>
                <a:lnTo>
                  <a:pt x="11547634" y="6099102"/>
                </a:lnTo>
                <a:lnTo>
                  <a:pt x="11518556" y="6133425"/>
                </a:lnTo>
                <a:lnTo>
                  <a:pt x="11488100" y="6166503"/>
                </a:lnTo>
                <a:lnTo>
                  <a:pt x="11456312" y="6198292"/>
                </a:lnTo>
                <a:lnTo>
                  <a:pt x="11423234" y="6228747"/>
                </a:lnTo>
                <a:lnTo>
                  <a:pt x="11388912" y="6257826"/>
                </a:lnTo>
                <a:lnTo>
                  <a:pt x="11353388" y="6285483"/>
                </a:lnTo>
                <a:lnTo>
                  <a:pt x="11316707" y="6311675"/>
                </a:lnTo>
                <a:lnTo>
                  <a:pt x="11278914" y="6336358"/>
                </a:lnTo>
                <a:lnTo>
                  <a:pt x="11240051" y="6359488"/>
                </a:lnTo>
                <a:lnTo>
                  <a:pt x="11200164" y="6381020"/>
                </a:lnTo>
                <a:lnTo>
                  <a:pt x="11159296" y="6400911"/>
                </a:lnTo>
                <a:lnTo>
                  <a:pt x="11117491" y="6419117"/>
                </a:lnTo>
                <a:lnTo>
                  <a:pt x="11074793" y="6435593"/>
                </a:lnTo>
                <a:lnTo>
                  <a:pt x="11031246" y="6450296"/>
                </a:lnTo>
                <a:lnTo>
                  <a:pt x="10986895" y="6463181"/>
                </a:lnTo>
                <a:lnTo>
                  <a:pt x="10941783" y="6474205"/>
                </a:lnTo>
                <a:lnTo>
                  <a:pt x="10895954" y="6483323"/>
                </a:lnTo>
                <a:lnTo>
                  <a:pt x="10849453" y="6490492"/>
                </a:lnTo>
                <a:lnTo>
                  <a:pt x="10802323" y="6495667"/>
                </a:lnTo>
                <a:lnTo>
                  <a:pt x="10754608" y="6498804"/>
                </a:lnTo>
                <a:lnTo>
                  <a:pt x="10706354" y="6499860"/>
                </a:lnTo>
                <a:lnTo>
                  <a:pt x="1083310" y="6499860"/>
                </a:lnTo>
                <a:lnTo>
                  <a:pt x="1035055" y="6498804"/>
                </a:lnTo>
                <a:lnTo>
                  <a:pt x="987342" y="6495667"/>
                </a:lnTo>
                <a:lnTo>
                  <a:pt x="940213" y="6490492"/>
                </a:lnTo>
                <a:lnTo>
                  <a:pt x="893712" y="6483323"/>
                </a:lnTo>
                <a:lnTo>
                  <a:pt x="847884" y="6474205"/>
                </a:lnTo>
                <a:lnTo>
                  <a:pt x="802773" y="6463181"/>
                </a:lnTo>
                <a:lnTo>
                  <a:pt x="758422" y="6450296"/>
                </a:lnTo>
                <a:lnTo>
                  <a:pt x="714875" y="6435593"/>
                </a:lnTo>
                <a:lnTo>
                  <a:pt x="672178" y="6419117"/>
                </a:lnTo>
                <a:lnTo>
                  <a:pt x="630373" y="6400911"/>
                </a:lnTo>
                <a:lnTo>
                  <a:pt x="589505" y="6381020"/>
                </a:lnTo>
                <a:lnTo>
                  <a:pt x="549617" y="6359488"/>
                </a:lnTo>
                <a:lnTo>
                  <a:pt x="510755" y="6336358"/>
                </a:lnTo>
                <a:lnTo>
                  <a:pt x="472961" y="6311675"/>
                </a:lnTo>
                <a:lnTo>
                  <a:pt x="436281" y="6285483"/>
                </a:lnTo>
                <a:lnTo>
                  <a:pt x="400757" y="6257826"/>
                </a:lnTo>
                <a:lnTo>
                  <a:pt x="366434" y="6228747"/>
                </a:lnTo>
                <a:lnTo>
                  <a:pt x="333356" y="6198292"/>
                </a:lnTo>
                <a:lnTo>
                  <a:pt x="301567" y="6166503"/>
                </a:lnTo>
                <a:lnTo>
                  <a:pt x="271112" y="6133425"/>
                </a:lnTo>
                <a:lnTo>
                  <a:pt x="242033" y="6099102"/>
                </a:lnTo>
                <a:lnTo>
                  <a:pt x="214376" y="6063578"/>
                </a:lnTo>
                <a:lnTo>
                  <a:pt x="188184" y="6026898"/>
                </a:lnTo>
                <a:lnTo>
                  <a:pt x="163501" y="5989104"/>
                </a:lnTo>
                <a:lnTo>
                  <a:pt x="140371" y="5950242"/>
                </a:lnTo>
                <a:lnTo>
                  <a:pt x="118839" y="5910354"/>
                </a:lnTo>
                <a:lnTo>
                  <a:pt x="98948" y="5869486"/>
                </a:lnTo>
                <a:lnTo>
                  <a:pt x="80742" y="5827681"/>
                </a:lnTo>
                <a:lnTo>
                  <a:pt x="64266" y="5784984"/>
                </a:lnTo>
                <a:lnTo>
                  <a:pt x="49563" y="5741437"/>
                </a:lnTo>
                <a:lnTo>
                  <a:pt x="36678" y="5697086"/>
                </a:lnTo>
                <a:lnTo>
                  <a:pt x="25654" y="5651975"/>
                </a:lnTo>
                <a:lnTo>
                  <a:pt x="16536" y="5606147"/>
                </a:lnTo>
                <a:lnTo>
                  <a:pt x="9367" y="5559646"/>
                </a:lnTo>
                <a:lnTo>
                  <a:pt x="4192" y="5512517"/>
                </a:lnTo>
                <a:lnTo>
                  <a:pt x="1055" y="5464804"/>
                </a:lnTo>
                <a:lnTo>
                  <a:pt x="0" y="5416550"/>
                </a:lnTo>
                <a:lnTo>
                  <a:pt x="0" y="1083310"/>
                </a:lnTo>
                <a:close/>
              </a:path>
            </a:pathLst>
          </a:custGeom>
          <a:ln w="57912">
            <a:solidFill>
              <a:srgbClr val="000000"/>
            </a:solidFill>
            <a:prstDash val="lgDash"/>
          </a:ln>
        </p:spPr>
        <p:txBody>
          <a:bodyPr wrap="square" lIns="0" tIns="0" rIns="0" bIns="0" rtlCol="0"/>
          <a:lstStyle/>
          <a:p>
            <a:endParaRPr/>
          </a:p>
        </p:txBody>
      </p:sp>
      <p:sp>
        <p:nvSpPr>
          <p:cNvPr id="6" name="object 6"/>
          <p:cNvSpPr txBox="1"/>
          <p:nvPr/>
        </p:nvSpPr>
        <p:spPr>
          <a:xfrm>
            <a:off x="95199" y="6660256"/>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823036"/>
            <a:ext cx="6778750" cy="1032691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6660256" y="10414965"/>
            <a:ext cx="204470" cy="1682114"/>
          </a:xfrm>
          <a:prstGeom prst="rect">
            <a:avLst/>
          </a:prstGeom>
        </p:spPr>
        <p:txBody>
          <a:bodyPr vert="vert270"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
        <p:nvSpPr>
          <p:cNvPr id="4" name="object 4"/>
          <p:cNvSpPr/>
          <p:nvPr/>
        </p:nvSpPr>
        <p:spPr>
          <a:xfrm>
            <a:off x="112775" y="7962900"/>
            <a:ext cx="608076" cy="366064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25348" y="7994142"/>
            <a:ext cx="548513" cy="359883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12775" y="1053083"/>
            <a:ext cx="608076" cy="2805683"/>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25348" y="1083310"/>
            <a:ext cx="548513" cy="2745612"/>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384935" y="3242310"/>
            <a:ext cx="648970" cy="766318"/>
          </a:xfrm>
          <a:prstGeom prst="rect">
            <a:avLst/>
          </a:prstGeom>
          <a:blipFill>
            <a:blip r:embed="rId7" cstate="print"/>
            <a:stretch>
              <a:fillRect/>
            </a:stretch>
          </a:blipFill>
        </p:spPr>
        <p:txBody>
          <a:bodyPr wrap="square" lIns="0" tIns="0" rIns="0" bIns="0" rtlCol="0"/>
          <a:lstStyle/>
          <a:p>
            <a:endParaRPr/>
          </a:p>
        </p:txBody>
      </p:sp>
      <p:sp>
        <p:nvSpPr>
          <p:cNvPr id="9" name="object 9"/>
          <p:cNvSpPr txBox="1"/>
          <p:nvPr/>
        </p:nvSpPr>
        <p:spPr>
          <a:xfrm>
            <a:off x="86359" y="148208"/>
            <a:ext cx="6517640" cy="574040"/>
          </a:xfrm>
          <a:prstGeom prst="rect">
            <a:avLst/>
          </a:prstGeom>
        </p:spPr>
        <p:txBody>
          <a:bodyPr vert="horz" wrap="square" lIns="0" tIns="12700" rIns="0" bIns="0" rtlCol="0">
            <a:spAutoFit/>
          </a:bodyPr>
          <a:lstStyle/>
          <a:p>
            <a:pPr marL="12700" marR="5080">
              <a:lnSpc>
                <a:spcPct val="100000"/>
              </a:lnSpc>
              <a:spcBef>
                <a:spcPts val="100"/>
              </a:spcBef>
            </a:pPr>
            <a:r>
              <a:rPr sz="1200" spc="70" dirty="0">
                <a:latin typeface="Arial"/>
                <a:cs typeface="Arial"/>
              </a:rPr>
              <a:t>Directions</a:t>
            </a:r>
            <a:r>
              <a:rPr sz="1200" spc="70" dirty="0">
                <a:latin typeface="Times New Roman"/>
                <a:cs typeface="Times New Roman"/>
              </a:rPr>
              <a:t>: </a:t>
            </a:r>
            <a:r>
              <a:rPr sz="1200" spc="75" dirty="0">
                <a:latin typeface="Times New Roman"/>
                <a:cs typeface="Times New Roman"/>
              </a:rPr>
              <a:t>Imagine </a:t>
            </a:r>
            <a:r>
              <a:rPr sz="1200" spc="145" dirty="0">
                <a:latin typeface="Times New Roman"/>
                <a:cs typeface="Times New Roman"/>
              </a:rPr>
              <a:t>that </a:t>
            </a:r>
            <a:r>
              <a:rPr sz="1200" spc="90" dirty="0">
                <a:latin typeface="Times New Roman"/>
                <a:cs typeface="Times New Roman"/>
              </a:rPr>
              <a:t>you </a:t>
            </a:r>
            <a:r>
              <a:rPr sz="1200" spc="180" dirty="0">
                <a:latin typeface="Times New Roman"/>
                <a:cs typeface="Times New Roman"/>
              </a:rPr>
              <a:t>are </a:t>
            </a:r>
            <a:r>
              <a:rPr sz="1200" spc="100" dirty="0">
                <a:latin typeface="Times New Roman"/>
                <a:cs typeface="Times New Roman"/>
              </a:rPr>
              <a:t>on </a:t>
            </a:r>
            <a:r>
              <a:rPr sz="1200" spc="160" dirty="0">
                <a:latin typeface="Times New Roman"/>
                <a:cs typeface="Times New Roman"/>
              </a:rPr>
              <a:t>a </a:t>
            </a:r>
            <a:r>
              <a:rPr sz="1200" spc="145" dirty="0">
                <a:latin typeface="Times New Roman"/>
                <a:cs typeface="Times New Roman"/>
              </a:rPr>
              <a:t>tour that </a:t>
            </a:r>
            <a:r>
              <a:rPr sz="1200" spc="140" dirty="0">
                <a:latin typeface="Times New Roman"/>
                <a:cs typeface="Times New Roman"/>
              </a:rPr>
              <a:t>stops </a:t>
            </a:r>
            <a:r>
              <a:rPr sz="1200" spc="160" dirty="0">
                <a:latin typeface="Times New Roman"/>
                <a:cs typeface="Times New Roman"/>
              </a:rPr>
              <a:t>at </a:t>
            </a:r>
            <a:r>
              <a:rPr sz="1200" spc="155" dirty="0">
                <a:latin typeface="Times New Roman"/>
                <a:cs typeface="Times New Roman"/>
              </a:rPr>
              <a:t>each </a:t>
            </a:r>
            <a:r>
              <a:rPr sz="1200" spc="105" dirty="0">
                <a:latin typeface="Times New Roman"/>
                <a:cs typeface="Times New Roman"/>
              </a:rPr>
              <a:t>of </a:t>
            </a:r>
            <a:r>
              <a:rPr sz="1200" spc="150" dirty="0">
                <a:latin typeface="Times New Roman"/>
                <a:cs typeface="Times New Roman"/>
              </a:rPr>
              <a:t>the </a:t>
            </a:r>
            <a:r>
              <a:rPr sz="1200" spc="110" dirty="0">
                <a:latin typeface="Times New Roman"/>
                <a:cs typeface="Times New Roman"/>
              </a:rPr>
              <a:t>key </a:t>
            </a:r>
            <a:r>
              <a:rPr sz="1200" spc="160" dirty="0">
                <a:latin typeface="Times New Roman"/>
                <a:cs typeface="Times New Roman"/>
              </a:rPr>
              <a:t>features </a:t>
            </a:r>
            <a:r>
              <a:rPr sz="1200" spc="35" dirty="0">
                <a:latin typeface="Times New Roman"/>
                <a:cs typeface="Times New Roman"/>
              </a:rPr>
              <a:t>in  </a:t>
            </a:r>
            <a:r>
              <a:rPr sz="1200" spc="110" dirty="0">
                <a:latin typeface="Times New Roman"/>
                <a:cs typeface="Times New Roman"/>
              </a:rPr>
              <a:t>Georgia. </a:t>
            </a:r>
            <a:r>
              <a:rPr sz="1200" spc="125" dirty="0">
                <a:latin typeface="Times New Roman"/>
                <a:cs typeface="Times New Roman"/>
              </a:rPr>
              <a:t>Draw </a:t>
            </a:r>
            <a:r>
              <a:rPr sz="1200" spc="160" dirty="0">
                <a:latin typeface="Times New Roman"/>
                <a:cs typeface="Times New Roman"/>
              </a:rPr>
              <a:t>a </a:t>
            </a:r>
            <a:r>
              <a:rPr sz="1200" spc="110" dirty="0">
                <a:latin typeface="Times New Roman"/>
                <a:cs typeface="Times New Roman"/>
              </a:rPr>
              <a:t>souvenir </a:t>
            </a:r>
            <a:r>
              <a:rPr sz="1200" spc="145" dirty="0">
                <a:latin typeface="Times New Roman"/>
                <a:cs typeface="Times New Roman"/>
              </a:rPr>
              <a:t>that </a:t>
            </a:r>
            <a:r>
              <a:rPr sz="1200" spc="90" dirty="0">
                <a:latin typeface="Times New Roman"/>
                <a:cs typeface="Times New Roman"/>
              </a:rPr>
              <a:t>you </a:t>
            </a:r>
            <a:r>
              <a:rPr sz="1200" spc="130" dirty="0">
                <a:latin typeface="Times New Roman"/>
                <a:cs typeface="Times New Roman"/>
              </a:rPr>
              <a:t>have </a:t>
            </a:r>
            <a:r>
              <a:rPr sz="1200" spc="114" dirty="0">
                <a:latin typeface="Times New Roman"/>
                <a:cs typeface="Times New Roman"/>
              </a:rPr>
              <a:t>collected </a:t>
            </a:r>
            <a:r>
              <a:rPr sz="1200" spc="160" dirty="0">
                <a:latin typeface="Times New Roman"/>
                <a:cs typeface="Times New Roman"/>
              </a:rPr>
              <a:t>at </a:t>
            </a:r>
            <a:r>
              <a:rPr sz="1200" spc="155" dirty="0">
                <a:latin typeface="Times New Roman"/>
                <a:cs typeface="Times New Roman"/>
              </a:rPr>
              <a:t>each </a:t>
            </a:r>
            <a:r>
              <a:rPr sz="1200" spc="110" dirty="0">
                <a:latin typeface="Times New Roman"/>
                <a:cs typeface="Times New Roman"/>
              </a:rPr>
              <a:t>place. </a:t>
            </a:r>
            <a:r>
              <a:rPr sz="1200" spc="125" dirty="0">
                <a:latin typeface="Times New Roman"/>
                <a:cs typeface="Times New Roman"/>
              </a:rPr>
              <a:t>Underneath </a:t>
            </a:r>
            <a:r>
              <a:rPr sz="1200" spc="114" dirty="0">
                <a:latin typeface="Times New Roman"/>
                <a:cs typeface="Times New Roman"/>
              </a:rPr>
              <a:t>your  </a:t>
            </a:r>
            <a:r>
              <a:rPr sz="1200" spc="125" dirty="0">
                <a:latin typeface="Times New Roman"/>
                <a:cs typeface="Times New Roman"/>
              </a:rPr>
              <a:t>pictures,</a:t>
            </a:r>
            <a:r>
              <a:rPr sz="1200" spc="55" dirty="0">
                <a:latin typeface="Times New Roman"/>
                <a:cs typeface="Times New Roman"/>
              </a:rPr>
              <a:t> </a:t>
            </a:r>
            <a:r>
              <a:rPr sz="1200" spc="125" dirty="0">
                <a:latin typeface="Times New Roman"/>
                <a:cs typeface="Times New Roman"/>
              </a:rPr>
              <a:t>please</a:t>
            </a:r>
            <a:r>
              <a:rPr sz="1200" spc="40" dirty="0">
                <a:latin typeface="Times New Roman"/>
                <a:cs typeface="Times New Roman"/>
              </a:rPr>
              <a:t> </a:t>
            </a:r>
            <a:r>
              <a:rPr sz="1200" spc="130" dirty="0">
                <a:latin typeface="Times New Roman"/>
                <a:cs typeface="Times New Roman"/>
              </a:rPr>
              <a:t>write</a:t>
            </a:r>
            <a:r>
              <a:rPr sz="1200" spc="65" dirty="0">
                <a:latin typeface="Times New Roman"/>
                <a:cs typeface="Times New Roman"/>
              </a:rPr>
              <a:t> </a:t>
            </a:r>
            <a:r>
              <a:rPr sz="1200" spc="160" dirty="0">
                <a:latin typeface="Times New Roman"/>
                <a:cs typeface="Times New Roman"/>
              </a:rPr>
              <a:t>where</a:t>
            </a:r>
            <a:r>
              <a:rPr sz="1200" spc="55" dirty="0">
                <a:latin typeface="Times New Roman"/>
                <a:cs typeface="Times New Roman"/>
              </a:rPr>
              <a:t> </a:t>
            </a:r>
            <a:r>
              <a:rPr sz="1200" spc="150" dirty="0">
                <a:latin typeface="Times New Roman"/>
                <a:cs typeface="Times New Roman"/>
              </a:rPr>
              <a:t>the</a:t>
            </a:r>
            <a:r>
              <a:rPr sz="1200" spc="45" dirty="0">
                <a:latin typeface="Times New Roman"/>
                <a:cs typeface="Times New Roman"/>
              </a:rPr>
              <a:t> </a:t>
            </a:r>
            <a:r>
              <a:rPr sz="1200" spc="110" dirty="0">
                <a:latin typeface="Times New Roman"/>
                <a:cs typeface="Times New Roman"/>
              </a:rPr>
              <a:t>souvenir</a:t>
            </a:r>
            <a:r>
              <a:rPr sz="1200" spc="75" dirty="0">
                <a:latin typeface="Times New Roman"/>
                <a:cs typeface="Times New Roman"/>
              </a:rPr>
              <a:t> is</a:t>
            </a:r>
            <a:r>
              <a:rPr sz="1200" spc="70" dirty="0">
                <a:latin typeface="Times New Roman"/>
                <a:cs typeface="Times New Roman"/>
              </a:rPr>
              <a:t> </a:t>
            </a:r>
            <a:r>
              <a:rPr sz="1200" spc="125" dirty="0">
                <a:latin typeface="Times New Roman"/>
                <a:cs typeface="Times New Roman"/>
              </a:rPr>
              <a:t>from</a:t>
            </a:r>
            <a:r>
              <a:rPr sz="1200" spc="75" dirty="0">
                <a:latin typeface="Times New Roman"/>
                <a:cs typeface="Times New Roman"/>
              </a:rPr>
              <a:t> </a:t>
            </a:r>
            <a:r>
              <a:rPr sz="1200" spc="120" dirty="0">
                <a:latin typeface="Times New Roman"/>
                <a:cs typeface="Times New Roman"/>
              </a:rPr>
              <a:t>and</a:t>
            </a:r>
            <a:r>
              <a:rPr sz="1200" spc="55" dirty="0">
                <a:latin typeface="Times New Roman"/>
                <a:cs typeface="Times New Roman"/>
              </a:rPr>
              <a:t> </a:t>
            </a:r>
            <a:r>
              <a:rPr sz="1200" spc="114" dirty="0">
                <a:latin typeface="Times New Roman"/>
                <a:cs typeface="Times New Roman"/>
              </a:rPr>
              <a:t>how</a:t>
            </a:r>
            <a:r>
              <a:rPr sz="1200" spc="65" dirty="0">
                <a:latin typeface="Times New Roman"/>
                <a:cs typeface="Times New Roman"/>
              </a:rPr>
              <a:t> </a:t>
            </a:r>
            <a:r>
              <a:rPr sz="1200" spc="70" dirty="0">
                <a:latin typeface="Times New Roman"/>
                <a:cs typeface="Times New Roman"/>
              </a:rPr>
              <a:t>it</a:t>
            </a:r>
            <a:r>
              <a:rPr sz="1200" spc="65" dirty="0">
                <a:latin typeface="Times New Roman"/>
                <a:cs typeface="Times New Roman"/>
              </a:rPr>
              <a:t> </a:t>
            </a:r>
            <a:r>
              <a:rPr sz="1200" spc="75" dirty="0">
                <a:latin typeface="Times New Roman"/>
                <a:cs typeface="Times New Roman"/>
              </a:rPr>
              <a:t>is</a:t>
            </a:r>
            <a:r>
              <a:rPr sz="1200" spc="60" dirty="0">
                <a:latin typeface="Times New Roman"/>
                <a:cs typeface="Times New Roman"/>
              </a:rPr>
              <a:t> </a:t>
            </a:r>
            <a:r>
              <a:rPr sz="1200" spc="95" dirty="0">
                <a:latin typeface="Times New Roman"/>
                <a:cs typeface="Times New Roman"/>
              </a:rPr>
              <a:t>significant</a:t>
            </a:r>
            <a:r>
              <a:rPr sz="1200" spc="55" dirty="0">
                <a:latin typeface="Times New Roman"/>
                <a:cs typeface="Times New Roman"/>
              </a:rPr>
              <a:t> </a:t>
            </a:r>
            <a:r>
              <a:rPr sz="1200" spc="135" dirty="0">
                <a:latin typeface="Times New Roman"/>
                <a:cs typeface="Times New Roman"/>
              </a:rPr>
              <a:t>to</a:t>
            </a:r>
            <a:r>
              <a:rPr sz="1200" spc="60" dirty="0">
                <a:latin typeface="Times New Roman"/>
                <a:cs typeface="Times New Roman"/>
              </a:rPr>
              <a:t> </a:t>
            </a:r>
            <a:r>
              <a:rPr sz="1200" spc="150" dirty="0">
                <a:latin typeface="Times New Roman"/>
                <a:cs typeface="Times New Roman"/>
              </a:rPr>
              <a:t>the</a:t>
            </a:r>
            <a:r>
              <a:rPr sz="1200" spc="55" dirty="0">
                <a:latin typeface="Times New Roman"/>
                <a:cs typeface="Times New Roman"/>
              </a:rPr>
              <a:t> </a:t>
            </a:r>
            <a:r>
              <a:rPr sz="1200" spc="110" dirty="0">
                <a:latin typeface="Times New Roman"/>
                <a:cs typeface="Times New Roman"/>
              </a:rPr>
              <a:t>place.</a:t>
            </a:r>
            <a:endParaRPr sz="1200">
              <a:latin typeface="Times New Roman"/>
              <a:cs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9307" y="539495"/>
            <a:ext cx="5722620" cy="5745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84454" y="551561"/>
            <a:ext cx="5671604" cy="52285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699260" y="1097280"/>
            <a:ext cx="3032760" cy="47548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725548" y="1109725"/>
            <a:ext cx="2980563" cy="42336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789932" y="1106424"/>
            <a:ext cx="344424" cy="4648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816475" y="1118361"/>
            <a:ext cx="291719" cy="4122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407162" y="2663032"/>
            <a:ext cx="2812415" cy="0"/>
          </a:xfrm>
          <a:custGeom>
            <a:avLst/>
            <a:gdLst/>
            <a:ahLst/>
            <a:cxnLst/>
            <a:rect l="l" t="t" r="r" b="b"/>
            <a:pathLst>
              <a:path w="2812415">
                <a:moveTo>
                  <a:pt x="0" y="0"/>
                </a:moveTo>
                <a:lnTo>
                  <a:pt x="2812312" y="0"/>
                </a:lnTo>
              </a:path>
            </a:pathLst>
          </a:custGeom>
          <a:ln w="11233">
            <a:solidFill>
              <a:srgbClr val="000000"/>
            </a:solidFill>
          </a:ln>
        </p:spPr>
        <p:txBody>
          <a:bodyPr wrap="square" lIns="0" tIns="0" rIns="0" bIns="0" rtlCol="0"/>
          <a:lstStyle/>
          <a:p>
            <a:endParaRPr/>
          </a:p>
        </p:txBody>
      </p:sp>
      <p:sp>
        <p:nvSpPr>
          <p:cNvPr id="9" name="object 9"/>
          <p:cNvSpPr/>
          <p:nvPr/>
        </p:nvSpPr>
        <p:spPr>
          <a:xfrm>
            <a:off x="3189097" y="2876392"/>
            <a:ext cx="2812415" cy="0"/>
          </a:xfrm>
          <a:custGeom>
            <a:avLst/>
            <a:gdLst/>
            <a:ahLst/>
            <a:cxnLst/>
            <a:rect l="l" t="t" r="r" b="b"/>
            <a:pathLst>
              <a:path w="2812415">
                <a:moveTo>
                  <a:pt x="0" y="0"/>
                </a:moveTo>
                <a:lnTo>
                  <a:pt x="2812312" y="0"/>
                </a:lnTo>
              </a:path>
            </a:pathLst>
          </a:custGeom>
          <a:ln w="11233">
            <a:solidFill>
              <a:srgbClr val="000000"/>
            </a:solidFill>
          </a:ln>
        </p:spPr>
        <p:txBody>
          <a:bodyPr wrap="square" lIns="0" tIns="0" rIns="0" bIns="0" rtlCol="0"/>
          <a:lstStyle/>
          <a:p>
            <a:endParaRPr/>
          </a:p>
        </p:txBody>
      </p:sp>
      <p:sp>
        <p:nvSpPr>
          <p:cNvPr id="10" name="object 10"/>
          <p:cNvSpPr txBox="1"/>
          <p:nvPr/>
        </p:nvSpPr>
        <p:spPr>
          <a:xfrm>
            <a:off x="222250" y="1596389"/>
            <a:ext cx="6172835" cy="10269220"/>
          </a:xfrm>
          <a:prstGeom prst="rect">
            <a:avLst/>
          </a:prstGeom>
        </p:spPr>
        <p:txBody>
          <a:bodyPr vert="horz" wrap="square" lIns="0" tIns="12700" rIns="0" bIns="0" rtlCol="0">
            <a:spAutoFit/>
          </a:bodyPr>
          <a:lstStyle/>
          <a:p>
            <a:pPr marL="12700">
              <a:lnSpc>
                <a:spcPct val="100000"/>
              </a:lnSpc>
              <a:spcBef>
                <a:spcPts val="100"/>
              </a:spcBef>
            </a:pPr>
            <a:r>
              <a:rPr sz="1400" spc="55" dirty="0">
                <a:latin typeface="Arial"/>
                <a:cs typeface="Arial"/>
              </a:rPr>
              <a:t>Appalachian</a:t>
            </a:r>
            <a:r>
              <a:rPr sz="1400" spc="-10" dirty="0">
                <a:latin typeface="Arial"/>
                <a:cs typeface="Arial"/>
              </a:rPr>
              <a:t> </a:t>
            </a:r>
            <a:r>
              <a:rPr sz="1400" spc="50" dirty="0">
                <a:latin typeface="Arial"/>
                <a:cs typeface="Arial"/>
              </a:rPr>
              <a:t>Mountains</a:t>
            </a:r>
            <a:endParaRPr sz="1400">
              <a:latin typeface="Arial"/>
              <a:cs typeface="Arial"/>
            </a:endParaRPr>
          </a:p>
          <a:p>
            <a:pPr marL="184785" marR="91440" indent="-172085">
              <a:lnSpc>
                <a:spcPct val="100000"/>
              </a:lnSpc>
              <a:spcBef>
                <a:spcPts val="15"/>
              </a:spcBef>
              <a:buFont typeface="Arial"/>
              <a:buChar char="•"/>
              <a:tabLst>
                <a:tab pos="185420" algn="l"/>
                <a:tab pos="3038475" algn="l"/>
              </a:tabLst>
            </a:pPr>
            <a:r>
              <a:rPr sz="1400" u="sng" dirty="0">
                <a:uFill>
                  <a:solidFill>
                    <a:srgbClr val="000000"/>
                  </a:solidFill>
                </a:uFill>
                <a:latin typeface="Times New Roman"/>
                <a:cs typeface="Times New Roman"/>
              </a:rPr>
              <a:t> 	</a:t>
            </a:r>
            <a:r>
              <a:rPr sz="1400" spc="130" dirty="0">
                <a:latin typeface="Times New Roman"/>
                <a:cs typeface="Times New Roman"/>
              </a:rPr>
              <a:t>of </a:t>
            </a:r>
            <a:r>
              <a:rPr sz="1400" spc="170" dirty="0">
                <a:latin typeface="Times New Roman"/>
                <a:cs typeface="Times New Roman"/>
              </a:rPr>
              <a:t>the </a:t>
            </a:r>
            <a:r>
              <a:rPr sz="1400" spc="110" dirty="0">
                <a:latin typeface="Times New Roman"/>
                <a:cs typeface="Times New Roman"/>
              </a:rPr>
              <a:t>Appalachian </a:t>
            </a:r>
            <a:r>
              <a:rPr sz="1400" spc="90" dirty="0">
                <a:latin typeface="Times New Roman"/>
                <a:cs typeface="Times New Roman"/>
              </a:rPr>
              <a:t>Mountain</a:t>
            </a:r>
            <a:r>
              <a:rPr sz="1400" spc="-210" dirty="0">
                <a:latin typeface="Times New Roman"/>
                <a:cs typeface="Times New Roman"/>
              </a:rPr>
              <a:t> </a:t>
            </a:r>
            <a:r>
              <a:rPr sz="1400" spc="175" dirty="0">
                <a:latin typeface="Times New Roman"/>
                <a:cs typeface="Times New Roman"/>
              </a:rPr>
              <a:t>range  </a:t>
            </a:r>
            <a:r>
              <a:rPr sz="1400" spc="160" dirty="0">
                <a:latin typeface="Times New Roman"/>
                <a:cs typeface="Times New Roman"/>
              </a:rPr>
              <a:t>extends </a:t>
            </a:r>
            <a:r>
              <a:rPr sz="1400" spc="105" dirty="0">
                <a:latin typeface="Times New Roman"/>
                <a:cs typeface="Times New Roman"/>
              </a:rPr>
              <a:t>into</a:t>
            </a:r>
            <a:r>
              <a:rPr sz="1400" spc="-65" dirty="0">
                <a:latin typeface="Times New Roman"/>
                <a:cs typeface="Times New Roman"/>
              </a:rPr>
              <a:t> </a:t>
            </a:r>
            <a:r>
              <a:rPr sz="1400" spc="130" dirty="0">
                <a:latin typeface="Times New Roman"/>
                <a:cs typeface="Times New Roman"/>
              </a:rPr>
              <a:t>Georgia.</a:t>
            </a:r>
            <a:endParaRPr sz="1400">
              <a:latin typeface="Times New Roman"/>
              <a:cs typeface="Times New Roman"/>
            </a:endParaRPr>
          </a:p>
          <a:p>
            <a:pPr marL="184785" indent="-172085">
              <a:lnSpc>
                <a:spcPts val="1670"/>
              </a:lnSpc>
              <a:buFont typeface="Arial"/>
              <a:buChar char="•"/>
              <a:tabLst>
                <a:tab pos="185420" algn="l"/>
              </a:tabLst>
            </a:pPr>
            <a:r>
              <a:rPr sz="1400" spc="145" dirty="0">
                <a:latin typeface="Times New Roman"/>
                <a:cs typeface="Times New Roman"/>
              </a:rPr>
              <a:t>The</a:t>
            </a:r>
            <a:r>
              <a:rPr sz="1400" spc="65" dirty="0">
                <a:latin typeface="Times New Roman"/>
                <a:cs typeface="Times New Roman"/>
              </a:rPr>
              <a:t> </a:t>
            </a:r>
            <a:r>
              <a:rPr sz="1400" spc="165" dirty="0">
                <a:latin typeface="Times New Roman"/>
                <a:cs typeface="Times New Roman"/>
              </a:rPr>
              <a:t>southern</a:t>
            </a:r>
            <a:r>
              <a:rPr sz="1400" spc="55" dirty="0">
                <a:latin typeface="Times New Roman"/>
                <a:cs typeface="Times New Roman"/>
              </a:rPr>
              <a:t> </a:t>
            </a:r>
            <a:r>
              <a:rPr sz="1400" spc="155" dirty="0">
                <a:latin typeface="Times New Roman"/>
                <a:cs typeface="Times New Roman"/>
              </a:rPr>
              <a:t>end</a:t>
            </a:r>
            <a:r>
              <a:rPr sz="1400" spc="70" dirty="0">
                <a:latin typeface="Times New Roman"/>
                <a:cs typeface="Times New Roman"/>
              </a:rPr>
              <a:t> </a:t>
            </a:r>
            <a:r>
              <a:rPr sz="1400" spc="135" dirty="0">
                <a:latin typeface="Times New Roman"/>
                <a:cs typeface="Times New Roman"/>
              </a:rPr>
              <a:t>of</a:t>
            </a:r>
            <a:r>
              <a:rPr sz="1400" spc="70" dirty="0">
                <a:latin typeface="Times New Roman"/>
                <a:cs typeface="Times New Roman"/>
              </a:rPr>
              <a:t> </a:t>
            </a:r>
            <a:r>
              <a:rPr sz="1400" spc="170" dirty="0">
                <a:latin typeface="Times New Roman"/>
                <a:cs typeface="Times New Roman"/>
              </a:rPr>
              <a:t>the</a:t>
            </a:r>
            <a:r>
              <a:rPr sz="1400" spc="70" dirty="0">
                <a:latin typeface="Times New Roman"/>
                <a:cs typeface="Times New Roman"/>
              </a:rPr>
              <a:t> </a:t>
            </a:r>
            <a:r>
              <a:rPr sz="1400" spc="120" dirty="0">
                <a:latin typeface="Times New Roman"/>
                <a:cs typeface="Times New Roman"/>
              </a:rPr>
              <a:t>chain</a:t>
            </a:r>
            <a:r>
              <a:rPr sz="1400" spc="80" dirty="0">
                <a:latin typeface="Times New Roman"/>
                <a:cs typeface="Times New Roman"/>
              </a:rPr>
              <a:t> </a:t>
            </a:r>
            <a:r>
              <a:rPr sz="1400" spc="90" dirty="0">
                <a:latin typeface="Times New Roman"/>
                <a:cs typeface="Times New Roman"/>
              </a:rPr>
              <a:t>lies</a:t>
            </a:r>
            <a:r>
              <a:rPr sz="1400" spc="75" dirty="0">
                <a:latin typeface="Times New Roman"/>
                <a:cs typeface="Times New Roman"/>
              </a:rPr>
              <a:t> </a:t>
            </a:r>
            <a:r>
              <a:rPr sz="1400" spc="90" dirty="0">
                <a:latin typeface="Times New Roman"/>
                <a:cs typeface="Times New Roman"/>
              </a:rPr>
              <a:t>within</a:t>
            </a:r>
            <a:r>
              <a:rPr sz="1400" spc="70" dirty="0">
                <a:latin typeface="Times New Roman"/>
                <a:cs typeface="Times New Roman"/>
              </a:rPr>
              <a:t> </a:t>
            </a:r>
            <a:r>
              <a:rPr sz="1400" spc="170" dirty="0">
                <a:latin typeface="Times New Roman"/>
                <a:cs typeface="Times New Roman"/>
              </a:rPr>
              <a:t>the</a:t>
            </a:r>
            <a:endParaRPr sz="1400">
              <a:latin typeface="Times New Roman"/>
              <a:cs typeface="Times New Roman"/>
            </a:endParaRPr>
          </a:p>
          <a:p>
            <a:pPr marR="8255" algn="ctr">
              <a:lnSpc>
                <a:spcPct val="100000"/>
              </a:lnSpc>
              <a:spcBef>
                <a:spcPts val="10"/>
              </a:spcBef>
            </a:pPr>
            <a:r>
              <a:rPr sz="1400" spc="100" dirty="0">
                <a:latin typeface="Times New Roman"/>
                <a:cs typeface="Times New Roman"/>
              </a:rPr>
              <a:t>.</a:t>
            </a:r>
            <a:endParaRPr sz="1400">
              <a:latin typeface="Times New Roman"/>
              <a:cs typeface="Times New Roman"/>
            </a:endParaRPr>
          </a:p>
          <a:p>
            <a:pPr marL="184785" marR="277495" indent="-172085">
              <a:lnSpc>
                <a:spcPts val="1670"/>
              </a:lnSpc>
              <a:spcBef>
                <a:spcPts val="65"/>
              </a:spcBef>
              <a:buFont typeface="Arial"/>
              <a:buChar char="•"/>
              <a:tabLst>
                <a:tab pos="185420" algn="l"/>
                <a:tab pos="5830570" algn="l"/>
              </a:tabLst>
            </a:pPr>
            <a:r>
              <a:rPr sz="1400" spc="110" dirty="0">
                <a:latin typeface="Times New Roman"/>
                <a:cs typeface="Times New Roman"/>
              </a:rPr>
              <a:t>Th</a:t>
            </a:r>
            <a:r>
              <a:rPr sz="1400" spc="210" dirty="0">
                <a:latin typeface="Times New Roman"/>
                <a:cs typeface="Times New Roman"/>
              </a:rPr>
              <a:t>ese</a:t>
            </a:r>
            <a:r>
              <a:rPr sz="1400" spc="65" dirty="0">
                <a:latin typeface="Times New Roman"/>
                <a:cs typeface="Times New Roman"/>
              </a:rPr>
              <a:t> </a:t>
            </a:r>
            <a:r>
              <a:rPr sz="1400" spc="155" dirty="0">
                <a:latin typeface="Times New Roman"/>
                <a:cs typeface="Times New Roman"/>
              </a:rPr>
              <a:t>m</a:t>
            </a:r>
            <a:r>
              <a:rPr sz="1400" spc="105" dirty="0">
                <a:latin typeface="Times New Roman"/>
                <a:cs typeface="Times New Roman"/>
              </a:rPr>
              <a:t>o</a:t>
            </a:r>
            <a:r>
              <a:rPr sz="1400" spc="155" dirty="0">
                <a:latin typeface="Times New Roman"/>
                <a:cs typeface="Times New Roman"/>
              </a:rPr>
              <a:t>unt</a:t>
            </a:r>
            <a:r>
              <a:rPr sz="1400" spc="165" dirty="0">
                <a:latin typeface="Times New Roman"/>
                <a:cs typeface="Times New Roman"/>
              </a:rPr>
              <a:t>a</a:t>
            </a:r>
            <a:r>
              <a:rPr sz="1400" spc="100" dirty="0">
                <a:latin typeface="Times New Roman"/>
                <a:cs typeface="Times New Roman"/>
              </a:rPr>
              <a:t>ins</a:t>
            </a:r>
            <a:r>
              <a:rPr sz="1400" spc="55" dirty="0">
                <a:latin typeface="Times New Roman"/>
                <a:cs typeface="Times New Roman"/>
              </a:rPr>
              <a:t> </a:t>
            </a:r>
            <a:r>
              <a:rPr sz="1400" spc="190" dirty="0">
                <a:latin typeface="Times New Roman"/>
                <a:cs typeface="Times New Roman"/>
              </a:rPr>
              <a:t>a</a:t>
            </a:r>
            <a:r>
              <a:rPr sz="1400" spc="220" dirty="0">
                <a:latin typeface="Times New Roman"/>
                <a:cs typeface="Times New Roman"/>
              </a:rPr>
              <a:t>re</a:t>
            </a:r>
            <a:r>
              <a:rPr sz="1400" spc="60" dirty="0">
                <a:latin typeface="Times New Roman"/>
                <a:cs typeface="Times New Roman"/>
              </a:rPr>
              <a:t> </a:t>
            </a:r>
            <a:r>
              <a:rPr sz="1400" spc="140" dirty="0">
                <a:latin typeface="Times New Roman"/>
                <a:cs typeface="Times New Roman"/>
              </a:rPr>
              <a:t>Ge</a:t>
            </a:r>
            <a:r>
              <a:rPr sz="1400" spc="125" dirty="0">
                <a:latin typeface="Times New Roman"/>
                <a:cs typeface="Times New Roman"/>
              </a:rPr>
              <a:t>orgi</a:t>
            </a:r>
            <a:r>
              <a:rPr sz="1400" spc="155" dirty="0">
                <a:latin typeface="Times New Roman"/>
                <a:cs typeface="Times New Roman"/>
              </a:rPr>
              <a:t>a</a:t>
            </a:r>
            <a:r>
              <a:rPr sz="1400" spc="-30" dirty="0">
                <a:latin typeface="Times New Roman"/>
                <a:cs typeface="Times New Roman"/>
              </a:rPr>
              <a:t>’</a:t>
            </a:r>
            <a:r>
              <a:rPr sz="1400" spc="200" dirty="0">
                <a:latin typeface="Times New Roman"/>
                <a:cs typeface="Times New Roman"/>
              </a:rPr>
              <a:t>s</a:t>
            </a:r>
            <a:r>
              <a:rPr sz="1400" dirty="0">
                <a:latin typeface="Times New Roman"/>
                <a:cs typeface="Times New Roman"/>
              </a:rPr>
              <a:t>	</a:t>
            </a:r>
            <a:r>
              <a:rPr sz="1400" spc="90" dirty="0">
                <a:latin typeface="Times New Roman"/>
                <a:cs typeface="Times New Roman"/>
              </a:rPr>
              <a:t>,  </a:t>
            </a:r>
            <a:r>
              <a:rPr sz="1400" spc="114" dirty="0">
                <a:latin typeface="Times New Roman"/>
                <a:cs typeface="Times New Roman"/>
              </a:rPr>
              <a:t>with</a:t>
            </a:r>
            <a:r>
              <a:rPr sz="1400" spc="60" dirty="0">
                <a:latin typeface="Times New Roman"/>
                <a:cs typeface="Times New Roman"/>
              </a:rPr>
              <a:t> </a:t>
            </a:r>
            <a:r>
              <a:rPr sz="1400" spc="175" dirty="0">
                <a:latin typeface="Times New Roman"/>
                <a:cs typeface="Times New Roman"/>
              </a:rPr>
              <a:t>more</a:t>
            </a:r>
            <a:r>
              <a:rPr sz="1400" spc="70" dirty="0">
                <a:latin typeface="Times New Roman"/>
                <a:cs typeface="Times New Roman"/>
              </a:rPr>
              <a:t> </a:t>
            </a:r>
            <a:r>
              <a:rPr sz="1400" spc="150" dirty="0">
                <a:latin typeface="Times New Roman"/>
                <a:cs typeface="Times New Roman"/>
              </a:rPr>
              <a:t>than</a:t>
            </a:r>
            <a:r>
              <a:rPr sz="1400" spc="55" dirty="0">
                <a:latin typeface="Times New Roman"/>
                <a:cs typeface="Times New Roman"/>
              </a:rPr>
              <a:t> </a:t>
            </a:r>
            <a:r>
              <a:rPr sz="1400" spc="105" dirty="0">
                <a:latin typeface="Times New Roman"/>
                <a:cs typeface="Times New Roman"/>
              </a:rPr>
              <a:t>80</a:t>
            </a:r>
            <a:r>
              <a:rPr sz="1400" spc="75" dirty="0">
                <a:latin typeface="Times New Roman"/>
                <a:cs typeface="Times New Roman"/>
              </a:rPr>
              <a:t> </a:t>
            </a:r>
            <a:r>
              <a:rPr sz="1400" spc="140" dirty="0">
                <a:latin typeface="Times New Roman"/>
                <a:cs typeface="Times New Roman"/>
              </a:rPr>
              <a:t>inches</a:t>
            </a:r>
            <a:r>
              <a:rPr sz="1400" spc="70" dirty="0">
                <a:latin typeface="Times New Roman"/>
                <a:cs typeface="Times New Roman"/>
              </a:rPr>
              <a:t> </a:t>
            </a:r>
            <a:r>
              <a:rPr sz="1400" spc="130" dirty="0">
                <a:latin typeface="Times New Roman"/>
                <a:cs typeface="Times New Roman"/>
              </a:rPr>
              <a:t>of</a:t>
            </a:r>
            <a:r>
              <a:rPr sz="1400" spc="70" dirty="0">
                <a:latin typeface="Times New Roman"/>
                <a:cs typeface="Times New Roman"/>
              </a:rPr>
              <a:t> </a:t>
            </a:r>
            <a:r>
              <a:rPr sz="1400" spc="95" dirty="0">
                <a:latin typeface="Times New Roman"/>
                <a:cs typeface="Times New Roman"/>
              </a:rPr>
              <a:t>rainfall</a:t>
            </a:r>
            <a:r>
              <a:rPr sz="1400" spc="70" dirty="0">
                <a:latin typeface="Times New Roman"/>
                <a:cs typeface="Times New Roman"/>
              </a:rPr>
              <a:t> </a:t>
            </a:r>
            <a:r>
              <a:rPr sz="1400" spc="165" dirty="0">
                <a:latin typeface="Times New Roman"/>
                <a:cs typeface="Times New Roman"/>
              </a:rPr>
              <a:t>every</a:t>
            </a:r>
            <a:r>
              <a:rPr sz="1400" spc="45" dirty="0">
                <a:latin typeface="Times New Roman"/>
                <a:cs typeface="Times New Roman"/>
              </a:rPr>
              <a:t> </a:t>
            </a:r>
            <a:r>
              <a:rPr sz="1400" spc="165" dirty="0">
                <a:latin typeface="Times New Roman"/>
                <a:cs typeface="Times New Roman"/>
              </a:rPr>
              <a:t>year.</a:t>
            </a:r>
            <a:endParaRPr sz="1400">
              <a:latin typeface="Times New Roman"/>
              <a:cs typeface="Times New Roman"/>
            </a:endParaRPr>
          </a:p>
          <a:p>
            <a:pPr marL="184785" marR="5080" indent="-172085">
              <a:lnSpc>
                <a:spcPts val="1670"/>
              </a:lnSpc>
              <a:spcBef>
                <a:spcPts val="20"/>
              </a:spcBef>
              <a:buFont typeface="Arial"/>
              <a:buChar char="•"/>
              <a:tabLst>
                <a:tab pos="185420" algn="l"/>
                <a:tab pos="3752215" algn="l"/>
              </a:tabLst>
            </a:pPr>
            <a:r>
              <a:rPr sz="1400" spc="5" dirty="0">
                <a:latin typeface="Times New Roman"/>
                <a:cs typeface="Times New Roman"/>
              </a:rPr>
              <a:t>In</a:t>
            </a:r>
            <a:r>
              <a:rPr sz="1400" spc="75" dirty="0">
                <a:latin typeface="Times New Roman"/>
                <a:cs typeface="Times New Roman"/>
              </a:rPr>
              <a:t> 1828,</a:t>
            </a:r>
            <a:r>
              <a:rPr sz="1400" u="sng" spc="75" dirty="0">
                <a:uFill>
                  <a:solidFill>
                    <a:srgbClr val="000000"/>
                  </a:solidFill>
                </a:uFill>
                <a:latin typeface="Times New Roman"/>
                <a:cs typeface="Times New Roman"/>
              </a:rPr>
              <a:t> 	</a:t>
            </a:r>
            <a:r>
              <a:rPr sz="1400" spc="45" dirty="0">
                <a:latin typeface="Times New Roman"/>
                <a:cs typeface="Times New Roman"/>
              </a:rPr>
              <a:t>in </a:t>
            </a:r>
            <a:r>
              <a:rPr sz="1400" spc="120" dirty="0">
                <a:latin typeface="Times New Roman"/>
                <a:cs typeface="Times New Roman"/>
              </a:rPr>
              <a:t>this </a:t>
            </a:r>
            <a:r>
              <a:rPr sz="1400" spc="204" dirty="0">
                <a:latin typeface="Times New Roman"/>
                <a:cs typeface="Times New Roman"/>
              </a:rPr>
              <a:t>area </a:t>
            </a:r>
            <a:r>
              <a:rPr sz="1400" spc="130" dirty="0">
                <a:latin typeface="Times New Roman"/>
                <a:cs typeface="Times New Roman"/>
              </a:rPr>
              <a:t>of </a:t>
            </a:r>
            <a:r>
              <a:rPr sz="1400" spc="170" dirty="0">
                <a:latin typeface="Times New Roman"/>
                <a:cs typeface="Times New Roman"/>
              </a:rPr>
              <a:t>the</a:t>
            </a:r>
            <a:r>
              <a:rPr sz="1400" spc="-180" dirty="0">
                <a:latin typeface="Times New Roman"/>
                <a:cs typeface="Times New Roman"/>
              </a:rPr>
              <a:t> </a:t>
            </a:r>
            <a:r>
              <a:rPr sz="1400" spc="120" dirty="0">
                <a:latin typeface="Times New Roman"/>
                <a:cs typeface="Times New Roman"/>
              </a:rPr>
              <a:t>mountain  </a:t>
            </a:r>
            <a:r>
              <a:rPr sz="1400" spc="175" dirty="0">
                <a:latin typeface="Times New Roman"/>
                <a:cs typeface="Times New Roman"/>
              </a:rPr>
              <a:t>range</a:t>
            </a:r>
            <a:r>
              <a:rPr sz="1400" spc="55" dirty="0">
                <a:latin typeface="Times New Roman"/>
                <a:cs typeface="Times New Roman"/>
              </a:rPr>
              <a:t> </a:t>
            </a:r>
            <a:r>
              <a:rPr sz="1400" spc="145" dirty="0">
                <a:latin typeface="Times New Roman"/>
                <a:cs typeface="Times New Roman"/>
              </a:rPr>
              <a:t>and</a:t>
            </a:r>
            <a:r>
              <a:rPr sz="1400" spc="60" dirty="0">
                <a:latin typeface="Times New Roman"/>
                <a:cs typeface="Times New Roman"/>
              </a:rPr>
              <a:t> </a:t>
            </a:r>
            <a:r>
              <a:rPr sz="1400" spc="145" dirty="0">
                <a:latin typeface="Times New Roman"/>
                <a:cs typeface="Times New Roman"/>
              </a:rPr>
              <a:t>put</a:t>
            </a:r>
            <a:r>
              <a:rPr sz="1400" spc="60" dirty="0">
                <a:latin typeface="Times New Roman"/>
                <a:cs typeface="Times New Roman"/>
              </a:rPr>
              <a:t> </a:t>
            </a:r>
            <a:r>
              <a:rPr sz="1400" spc="170" dirty="0">
                <a:latin typeface="Times New Roman"/>
                <a:cs typeface="Times New Roman"/>
              </a:rPr>
              <a:t>the</a:t>
            </a:r>
            <a:r>
              <a:rPr sz="1400" spc="70" dirty="0">
                <a:latin typeface="Times New Roman"/>
                <a:cs typeface="Times New Roman"/>
              </a:rPr>
              <a:t> </a:t>
            </a:r>
            <a:r>
              <a:rPr sz="1400" spc="150" dirty="0">
                <a:latin typeface="Times New Roman"/>
                <a:cs typeface="Times New Roman"/>
              </a:rPr>
              <a:t>town</a:t>
            </a:r>
            <a:r>
              <a:rPr sz="1400" spc="55" dirty="0">
                <a:latin typeface="Times New Roman"/>
                <a:cs typeface="Times New Roman"/>
              </a:rPr>
              <a:t> </a:t>
            </a:r>
            <a:r>
              <a:rPr sz="1400" spc="130" dirty="0">
                <a:latin typeface="Times New Roman"/>
                <a:cs typeface="Times New Roman"/>
              </a:rPr>
              <a:t>of</a:t>
            </a:r>
            <a:r>
              <a:rPr sz="1400" spc="70" dirty="0">
                <a:latin typeface="Times New Roman"/>
                <a:cs typeface="Times New Roman"/>
              </a:rPr>
              <a:t> </a:t>
            </a:r>
            <a:r>
              <a:rPr sz="1400" spc="120" dirty="0">
                <a:latin typeface="Times New Roman"/>
                <a:cs typeface="Times New Roman"/>
              </a:rPr>
              <a:t>Dahlonega</a:t>
            </a:r>
            <a:r>
              <a:rPr sz="1400" spc="60" dirty="0">
                <a:latin typeface="Times New Roman"/>
                <a:cs typeface="Times New Roman"/>
              </a:rPr>
              <a:t> </a:t>
            </a:r>
            <a:r>
              <a:rPr sz="1400" spc="120" dirty="0">
                <a:latin typeface="Times New Roman"/>
                <a:cs typeface="Times New Roman"/>
              </a:rPr>
              <a:t>on</a:t>
            </a:r>
            <a:r>
              <a:rPr sz="1400" spc="70" dirty="0">
                <a:latin typeface="Times New Roman"/>
                <a:cs typeface="Times New Roman"/>
              </a:rPr>
              <a:t> </a:t>
            </a:r>
            <a:r>
              <a:rPr sz="1400" spc="170" dirty="0">
                <a:latin typeface="Times New Roman"/>
                <a:cs typeface="Times New Roman"/>
              </a:rPr>
              <a:t>the</a:t>
            </a:r>
            <a:r>
              <a:rPr sz="1400" spc="70" dirty="0">
                <a:latin typeface="Times New Roman"/>
                <a:cs typeface="Times New Roman"/>
              </a:rPr>
              <a:t> </a:t>
            </a:r>
            <a:r>
              <a:rPr sz="1400" spc="130" dirty="0">
                <a:latin typeface="Times New Roman"/>
                <a:cs typeface="Times New Roman"/>
              </a:rPr>
              <a:t>map.</a:t>
            </a:r>
            <a:endParaRPr sz="1400">
              <a:latin typeface="Times New Roman"/>
              <a:cs typeface="Times New Roman"/>
            </a:endParaRPr>
          </a:p>
          <a:p>
            <a:pPr marL="184785" indent="-172085">
              <a:lnSpc>
                <a:spcPts val="1625"/>
              </a:lnSpc>
              <a:buFont typeface="Arial"/>
              <a:buChar char="•"/>
              <a:tabLst>
                <a:tab pos="185420" algn="l"/>
              </a:tabLst>
            </a:pPr>
            <a:r>
              <a:rPr sz="1400" spc="120" dirty="0">
                <a:latin typeface="Times New Roman"/>
                <a:cs typeface="Times New Roman"/>
              </a:rPr>
              <a:t>Today,</a:t>
            </a:r>
            <a:r>
              <a:rPr sz="1400" spc="45" dirty="0">
                <a:latin typeface="Times New Roman"/>
                <a:cs typeface="Times New Roman"/>
              </a:rPr>
              <a:t> </a:t>
            </a:r>
            <a:r>
              <a:rPr sz="1400" spc="155" dirty="0">
                <a:latin typeface="Times New Roman"/>
                <a:cs typeface="Times New Roman"/>
              </a:rPr>
              <a:t>tourists</a:t>
            </a:r>
            <a:r>
              <a:rPr sz="1400" spc="40" dirty="0">
                <a:latin typeface="Times New Roman"/>
                <a:cs typeface="Times New Roman"/>
              </a:rPr>
              <a:t> </a:t>
            </a:r>
            <a:r>
              <a:rPr sz="1400" spc="90" dirty="0">
                <a:latin typeface="Times New Roman"/>
                <a:cs typeface="Times New Roman"/>
              </a:rPr>
              <a:t>visit</a:t>
            </a:r>
            <a:r>
              <a:rPr sz="1400" spc="70" dirty="0">
                <a:latin typeface="Times New Roman"/>
                <a:cs typeface="Times New Roman"/>
              </a:rPr>
              <a:t> </a:t>
            </a:r>
            <a:r>
              <a:rPr sz="1400" spc="175" dirty="0">
                <a:latin typeface="Times New Roman"/>
                <a:cs typeface="Times New Roman"/>
              </a:rPr>
              <a:t>the</a:t>
            </a:r>
            <a:r>
              <a:rPr sz="1400" spc="70" dirty="0">
                <a:latin typeface="Times New Roman"/>
                <a:cs typeface="Times New Roman"/>
              </a:rPr>
              <a:t> </a:t>
            </a:r>
            <a:r>
              <a:rPr sz="1400" spc="110" dirty="0">
                <a:latin typeface="Times New Roman"/>
                <a:cs typeface="Times New Roman"/>
              </a:rPr>
              <a:t>Appalachian</a:t>
            </a:r>
            <a:r>
              <a:rPr sz="1400" spc="65" dirty="0">
                <a:latin typeface="Times New Roman"/>
                <a:cs typeface="Times New Roman"/>
              </a:rPr>
              <a:t> </a:t>
            </a:r>
            <a:r>
              <a:rPr sz="1400" spc="100" dirty="0">
                <a:latin typeface="Times New Roman"/>
                <a:cs typeface="Times New Roman"/>
              </a:rPr>
              <a:t>Mountains</a:t>
            </a:r>
            <a:r>
              <a:rPr sz="1400" spc="55" dirty="0">
                <a:latin typeface="Times New Roman"/>
                <a:cs typeface="Times New Roman"/>
              </a:rPr>
              <a:t> </a:t>
            </a:r>
            <a:r>
              <a:rPr sz="1400" spc="160" dirty="0">
                <a:latin typeface="Times New Roman"/>
                <a:cs typeface="Times New Roman"/>
              </a:rPr>
              <a:t>to</a:t>
            </a:r>
            <a:r>
              <a:rPr sz="1400" spc="60" dirty="0">
                <a:latin typeface="Times New Roman"/>
                <a:cs typeface="Times New Roman"/>
              </a:rPr>
              <a:t> </a:t>
            </a:r>
            <a:r>
              <a:rPr sz="1400" spc="100" dirty="0">
                <a:latin typeface="Times New Roman"/>
                <a:cs typeface="Times New Roman"/>
              </a:rPr>
              <a:t>enjoy</a:t>
            </a:r>
            <a:r>
              <a:rPr sz="1400" spc="60" dirty="0">
                <a:latin typeface="Times New Roman"/>
                <a:cs typeface="Times New Roman"/>
              </a:rPr>
              <a:t> </a:t>
            </a:r>
            <a:r>
              <a:rPr sz="1400" spc="170" dirty="0">
                <a:latin typeface="Times New Roman"/>
                <a:cs typeface="Times New Roman"/>
              </a:rPr>
              <a:t>the</a:t>
            </a:r>
            <a:endParaRPr sz="1400">
              <a:latin typeface="Times New Roman"/>
              <a:cs typeface="Times New Roman"/>
            </a:endParaRPr>
          </a:p>
          <a:p>
            <a:pPr marL="184785">
              <a:lnSpc>
                <a:spcPct val="100000"/>
              </a:lnSpc>
              <a:spcBef>
                <a:spcPts val="10"/>
              </a:spcBef>
              <a:tabLst>
                <a:tab pos="3046730" algn="l"/>
              </a:tabLst>
            </a:pPr>
            <a:r>
              <a:rPr sz="1400" u="sng" spc="70" dirty="0">
                <a:uFill>
                  <a:solidFill>
                    <a:srgbClr val="000000"/>
                  </a:solidFill>
                </a:uFill>
                <a:latin typeface="Times New Roman"/>
                <a:cs typeface="Times New Roman"/>
              </a:rPr>
              <a:t> 	</a:t>
            </a:r>
            <a:r>
              <a:rPr sz="1400" spc="145" dirty="0">
                <a:latin typeface="Times New Roman"/>
                <a:cs typeface="Times New Roman"/>
              </a:rPr>
              <a:t>and </a:t>
            </a:r>
            <a:r>
              <a:rPr sz="1400" spc="155" dirty="0">
                <a:solidFill>
                  <a:srgbClr val="0D0D0D"/>
                </a:solidFill>
                <a:latin typeface="Times New Roman"/>
                <a:cs typeface="Times New Roman"/>
              </a:rPr>
              <a:t>recreational</a:t>
            </a:r>
            <a:r>
              <a:rPr sz="1400" spc="-55" dirty="0">
                <a:solidFill>
                  <a:srgbClr val="0D0D0D"/>
                </a:solidFill>
                <a:latin typeface="Times New Roman"/>
                <a:cs typeface="Times New Roman"/>
              </a:rPr>
              <a:t> </a:t>
            </a:r>
            <a:r>
              <a:rPr sz="1400" spc="125" dirty="0">
                <a:solidFill>
                  <a:srgbClr val="0D0D0D"/>
                </a:solidFill>
                <a:latin typeface="Times New Roman"/>
                <a:cs typeface="Times New Roman"/>
              </a:rPr>
              <a:t>activities.</a:t>
            </a:r>
            <a:endParaRPr sz="1400">
              <a:latin typeface="Times New Roman"/>
              <a:cs typeface="Times New Roman"/>
            </a:endParaRPr>
          </a:p>
          <a:p>
            <a:pPr>
              <a:lnSpc>
                <a:spcPct val="100000"/>
              </a:lnSpc>
            </a:pPr>
            <a:endParaRPr sz="1450">
              <a:latin typeface="Times New Roman"/>
              <a:cs typeface="Times New Roman"/>
            </a:endParaRPr>
          </a:p>
          <a:p>
            <a:pPr marL="12700">
              <a:lnSpc>
                <a:spcPct val="100000"/>
              </a:lnSpc>
              <a:spcBef>
                <a:spcPts val="5"/>
              </a:spcBef>
            </a:pPr>
            <a:r>
              <a:rPr sz="1400" spc="75" dirty="0">
                <a:latin typeface="Arial"/>
                <a:cs typeface="Arial"/>
              </a:rPr>
              <a:t>Chattahoochee</a:t>
            </a:r>
            <a:r>
              <a:rPr sz="1400" spc="-15" dirty="0">
                <a:latin typeface="Arial"/>
                <a:cs typeface="Arial"/>
              </a:rPr>
              <a:t> </a:t>
            </a:r>
            <a:r>
              <a:rPr sz="1400" spc="80" dirty="0">
                <a:latin typeface="Arial"/>
                <a:cs typeface="Arial"/>
              </a:rPr>
              <a:t>River</a:t>
            </a:r>
            <a:endParaRPr sz="1400">
              <a:latin typeface="Arial"/>
              <a:cs typeface="Arial"/>
            </a:endParaRPr>
          </a:p>
          <a:p>
            <a:pPr marL="184785" indent="-172085">
              <a:lnSpc>
                <a:spcPct val="100000"/>
              </a:lnSpc>
              <a:buFont typeface="Arial"/>
              <a:buChar char="•"/>
              <a:tabLst>
                <a:tab pos="185420" algn="l"/>
              </a:tabLst>
            </a:pPr>
            <a:r>
              <a:rPr sz="1400" spc="145" dirty="0">
                <a:latin typeface="Times New Roman"/>
                <a:cs typeface="Times New Roman"/>
              </a:rPr>
              <a:t>The</a:t>
            </a:r>
            <a:r>
              <a:rPr sz="1400" spc="70" dirty="0">
                <a:latin typeface="Times New Roman"/>
                <a:cs typeface="Times New Roman"/>
              </a:rPr>
              <a:t> </a:t>
            </a:r>
            <a:r>
              <a:rPr sz="1400" spc="160" dirty="0">
                <a:latin typeface="Times New Roman"/>
                <a:cs typeface="Times New Roman"/>
              </a:rPr>
              <a:t>Chattahoochee</a:t>
            </a:r>
            <a:r>
              <a:rPr sz="1400" spc="60" dirty="0">
                <a:latin typeface="Times New Roman"/>
                <a:cs typeface="Times New Roman"/>
              </a:rPr>
              <a:t> </a:t>
            </a:r>
            <a:r>
              <a:rPr sz="1400" spc="105" dirty="0">
                <a:latin typeface="Times New Roman"/>
                <a:cs typeface="Times New Roman"/>
              </a:rPr>
              <a:t>River</a:t>
            </a:r>
            <a:r>
              <a:rPr sz="1400" spc="70" dirty="0">
                <a:latin typeface="Times New Roman"/>
                <a:cs typeface="Times New Roman"/>
              </a:rPr>
              <a:t> </a:t>
            </a:r>
            <a:r>
              <a:rPr sz="1400" spc="135" dirty="0">
                <a:latin typeface="Times New Roman"/>
                <a:cs typeface="Times New Roman"/>
              </a:rPr>
              <a:t>begins</a:t>
            </a:r>
            <a:r>
              <a:rPr sz="1400" spc="75" dirty="0">
                <a:latin typeface="Times New Roman"/>
                <a:cs typeface="Times New Roman"/>
              </a:rPr>
              <a:t> </a:t>
            </a:r>
            <a:r>
              <a:rPr sz="1400" spc="45" dirty="0">
                <a:latin typeface="Times New Roman"/>
                <a:cs typeface="Times New Roman"/>
              </a:rPr>
              <a:t>in</a:t>
            </a:r>
            <a:r>
              <a:rPr sz="1400" spc="80" dirty="0">
                <a:latin typeface="Times New Roman"/>
                <a:cs typeface="Times New Roman"/>
              </a:rPr>
              <a:t> </a:t>
            </a:r>
            <a:r>
              <a:rPr sz="1400" spc="170" dirty="0">
                <a:latin typeface="Times New Roman"/>
                <a:cs typeface="Times New Roman"/>
              </a:rPr>
              <a:t>the</a:t>
            </a:r>
            <a:r>
              <a:rPr sz="1400" spc="70" dirty="0">
                <a:latin typeface="Times New Roman"/>
                <a:cs typeface="Times New Roman"/>
              </a:rPr>
              <a:t> </a:t>
            </a:r>
            <a:r>
              <a:rPr sz="1400" spc="90" dirty="0">
                <a:latin typeface="Times New Roman"/>
                <a:cs typeface="Times New Roman"/>
              </a:rPr>
              <a:t>Blue</a:t>
            </a:r>
            <a:r>
              <a:rPr sz="1400" spc="75" dirty="0">
                <a:latin typeface="Times New Roman"/>
                <a:cs typeface="Times New Roman"/>
              </a:rPr>
              <a:t> </a:t>
            </a:r>
            <a:r>
              <a:rPr sz="1400" spc="95" dirty="0">
                <a:latin typeface="Times New Roman"/>
                <a:cs typeface="Times New Roman"/>
              </a:rPr>
              <a:t>Ridge</a:t>
            </a:r>
            <a:r>
              <a:rPr sz="1400" spc="75" dirty="0">
                <a:latin typeface="Times New Roman"/>
                <a:cs typeface="Times New Roman"/>
              </a:rPr>
              <a:t> </a:t>
            </a:r>
            <a:r>
              <a:rPr sz="1400" spc="100" dirty="0">
                <a:latin typeface="Times New Roman"/>
                <a:cs typeface="Times New Roman"/>
              </a:rPr>
              <a:t>Mountains</a:t>
            </a:r>
            <a:r>
              <a:rPr sz="1400" spc="55" dirty="0">
                <a:latin typeface="Times New Roman"/>
                <a:cs typeface="Times New Roman"/>
              </a:rPr>
              <a:t> </a:t>
            </a:r>
            <a:r>
              <a:rPr sz="1400" spc="145" dirty="0">
                <a:latin typeface="Times New Roman"/>
                <a:cs typeface="Times New Roman"/>
              </a:rPr>
              <a:t>and</a:t>
            </a:r>
            <a:endParaRPr sz="1400">
              <a:latin typeface="Times New Roman"/>
              <a:cs typeface="Times New Roman"/>
            </a:endParaRPr>
          </a:p>
          <a:p>
            <a:pPr marL="184785" marR="335280">
              <a:lnSpc>
                <a:spcPts val="1670"/>
              </a:lnSpc>
              <a:spcBef>
                <a:spcPts val="75"/>
              </a:spcBef>
              <a:tabLst>
                <a:tab pos="3046730" algn="l"/>
              </a:tabLst>
            </a:pPr>
            <a:r>
              <a:rPr sz="1400" u="sng" spc="70" dirty="0">
                <a:uFill>
                  <a:solidFill>
                    <a:srgbClr val="000000"/>
                  </a:solidFill>
                </a:uFill>
                <a:latin typeface="Times New Roman"/>
                <a:cs typeface="Times New Roman"/>
              </a:rPr>
              <a:t> 	</a:t>
            </a:r>
            <a:r>
              <a:rPr sz="1400" spc="175" dirty="0">
                <a:latin typeface="Times New Roman"/>
                <a:cs typeface="Times New Roman"/>
              </a:rPr>
              <a:t>toward </a:t>
            </a:r>
            <a:r>
              <a:rPr sz="1400" spc="114" dirty="0">
                <a:latin typeface="Times New Roman"/>
                <a:cs typeface="Times New Roman"/>
              </a:rPr>
              <a:t>Alabama </a:t>
            </a:r>
            <a:r>
              <a:rPr sz="1400" spc="145" dirty="0">
                <a:latin typeface="Times New Roman"/>
                <a:cs typeface="Times New Roman"/>
              </a:rPr>
              <a:t>and </a:t>
            </a:r>
            <a:r>
              <a:rPr sz="1400" spc="170" dirty="0">
                <a:latin typeface="Times New Roman"/>
                <a:cs typeface="Times New Roman"/>
              </a:rPr>
              <a:t>the</a:t>
            </a:r>
            <a:r>
              <a:rPr sz="1400" spc="-225" dirty="0">
                <a:latin typeface="Times New Roman"/>
                <a:cs typeface="Times New Roman"/>
              </a:rPr>
              <a:t> </a:t>
            </a:r>
            <a:r>
              <a:rPr sz="1400" spc="65" dirty="0">
                <a:latin typeface="Times New Roman"/>
                <a:cs typeface="Times New Roman"/>
              </a:rPr>
              <a:t>Gulf </a:t>
            </a:r>
            <a:r>
              <a:rPr sz="1400" spc="130" dirty="0">
                <a:latin typeface="Times New Roman"/>
                <a:cs typeface="Times New Roman"/>
              </a:rPr>
              <a:t>of  </a:t>
            </a:r>
            <a:r>
              <a:rPr sz="1400" spc="80" dirty="0">
                <a:latin typeface="Times New Roman"/>
                <a:cs typeface="Times New Roman"/>
              </a:rPr>
              <a:t>Mexico.</a:t>
            </a:r>
            <a:endParaRPr sz="1400">
              <a:latin typeface="Times New Roman"/>
              <a:cs typeface="Times New Roman"/>
            </a:endParaRPr>
          </a:p>
          <a:p>
            <a:pPr marL="184785" marR="617220" indent="-172085">
              <a:lnSpc>
                <a:spcPts val="1670"/>
              </a:lnSpc>
              <a:spcBef>
                <a:spcPts val="20"/>
              </a:spcBef>
              <a:buFont typeface="Arial"/>
              <a:buChar char="•"/>
              <a:tabLst>
                <a:tab pos="185420" algn="l"/>
                <a:tab pos="5275580" algn="l"/>
              </a:tabLst>
            </a:pPr>
            <a:r>
              <a:rPr sz="1400" spc="110" dirty="0">
                <a:latin typeface="Times New Roman"/>
                <a:cs typeface="Times New Roman"/>
              </a:rPr>
              <a:t>Th</a:t>
            </a:r>
            <a:r>
              <a:rPr sz="1400" spc="215" dirty="0">
                <a:latin typeface="Times New Roman"/>
                <a:cs typeface="Times New Roman"/>
              </a:rPr>
              <a:t>e</a:t>
            </a:r>
            <a:r>
              <a:rPr sz="1400" spc="70" dirty="0">
                <a:latin typeface="Times New Roman"/>
                <a:cs typeface="Times New Roman"/>
              </a:rPr>
              <a:t> </a:t>
            </a:r>
            <a:r>
              <a:rPr sz="1400" spc="110" dirty="0">
                <a:latin typeface="Times New Roman"/>
                <a:cs typeface="Times New Roman"/>
              </a:rPr>
              <a:t>C</a:t>
            </a:r>
            <a:r>
              <a:rPr sz="1400" spc="75" dirty="0">
                <a:latin typeface="Times New Roman"/>
                <a:cs typeface="Times New Roman"/>
              </a:rPr>
              <a:t>h</a:t>
            </a:r>
            <a:r>
              <a:rPr sz="1400" spc="190" dirty="0">
                <a:latin typeface="Times New Roman"/>
                <a:cs typeface="Times New Roman"/>
              </a:rPr>
              <a:t>atta</a:t>
            </a:r>
            <a:r>
              <a:rPr sz="1400" spc="110" dirty="0">
                <a:latin typeface="Times New Roman"/>
                <a:cs typeface="Times New Roman"/>
              </a:rPr>
              <a:t>h</a:t>
            </a:r>
            <a:r>
              <a:rPr sz="1400" spc="130" dirty="0">
                <a:latin typeface="Times New Roman"/>
                <a:cs typeface="Times New Roman"/>
              </a:rPr>
              <a:t>oo</a:t>
            </a:r>
            <a:r>
              <a:rPr sz="1400" spc="190" dirty="0">
                <a:latin typeface="Times New Roman"/>
                <a:cs typeface="Times New Roman"/>
              </a:rPr>
              <a:t>chee</a:t>
            </a:r>
            <a:r>
              <a:rPr sz="1400" spc="55" dirty="0">
                <a:latin typeface="Times New Roman"/>
                <a:cs typeface="Times New Roman"/>
              </a:rPr>
              <a:t> </a:t>
            </a:r>
            <a:r>
              <a:rPr sz="1400" spc="90" dirty="0">
                <a:latin typeface="Times New Roman"/>
                <a:cs typeface="Times New Roman"/>
              </a:rPr>
              <a:t>is</a:t>
            </a:r>
            <a:r>
              <a:rPr sz="1400" spc="85" dirty="0">
                <a:latin typeface="Times New Roman"/>
                <a:cs typeface="Times New Roman"/>
              </a:rPr>
              <a:t> </a:t>
            </a:r>
            <a:r>
              <a:rPr sz="1400" spc="190" dirty="0">
                <a:latin typeface="Times New Roman"/>
                <a:cs typeface="Times New Roman"/>
              </a:rPr>
              <a:t>a</a:t>
            </a:r>
            <a:r>
              <a:rPr sz="1400" spc="114" dirty="0">
                <a:latin typeface="Times New Roman"/>
                <a:cs typeface="Times New Roman"/>
              </a:rPr>
              <a:t>n</a:t>
            </a:r>
            <a:r>
              <a:rPr sz="1400" spc="70" dirty="0">
                <a:latin typeface="Times New Roman"/>
                <a:cs typeface="Times New Roman"/>
              </a:rPr>
              <a:t> </a:t>
            </a:r>
            <a:r>
              <a:rPr sz="1400" u="sng" spc="70" dirty="0">
                <a:uFill>
                  <a:solidFill>
                    <a:srgbClr val="000000"/>
                  </a:solidFill>
                </a:uFill>
                <a:latin typeface="Times New Roman"/>
                <a:cs typeface="Times New Roman"/>
              </a:rPr>
              <a:t> </a:t>
            </a:r>
            <a:r>
              <a:rPr sz="1400" u="sng" dirty="0">
                <a:uFill>
                  <a:solidFill>
                    <a:srgbClr val="000000"/>
                  </a:solidFill>
                </a:uFill>
                <a:latin typeface="Times New Roman"/>
                <a:cs typeface="Times New Roman"/>
              </a:rPr>
              <a:t>	</a:t>
            </a:r>
            <a:r>
              <a:rPr sz="1400" spc="105" dirty="0">
                <a:latin typeface="Times New Roman"/>
                <a:cs typeface="Times New Roman"/>
              </a:rPr>
              <a:t>f</a:t>
            </a:r>
            <a:r>
              <a:rPr sz="1400" spc="160" dirty="0">
                <a:latin typeface="Times New Roman"/>
                <a:cs typeface="Times New Roman"/>
              </a:rPr>
              <a:t>o</a:t>
            </a:r>
            <a:r>
              <a:rPr sz="1400" spc="190" dirty="0">
                <a:latin typeface="Times New Roman"/>
                <a:cs typeface="Times New Roman"/>
              </a:rPr>
              <a:t>r  </a:t>
            </a:r>
            <a:r>
              <a:rPr sz="1400" spc="130" dirty="0">
                <a:latin typeface="Times New Roman"/>
                <a:cs typeface="Times New Roman"/>
              </a:rPr>
              <a:t>Georgia,</a:t>
            </a:r>
            <a:r>
              <a:rPr sz="1400" spc="40" dirty="0">
                <a:latin typeface="Times New Roman"/>
                <a:cs typeface="Times New Roman"/>
              </a:rPr>
              <a:t> </a:t>
            </a:r>
            <a:r>
              <a:rPr sz="1400" spc="195" dirty="0">
                <a:latin typeface="Times New Roman"/>
                <a:cs typeface="Times New Roman"/>
              </a:rPr>
              <a:t>as</a:t>
            </a:r>
            <a:r>
              <a:rPr sz="1400" spc="75" dirty="0">
                <a:latin typeface="Times New Roman"/>
                <a:cs typeface="Times New Roman"/>
              </a:rPr>
              <a:t> well</a:t>
            </a:r>
            <a:r>
              <a:rPr sz="1400" spc="70" dirty="0">
                <a:latin typeface="Times New Roman"/>
                <a:cs typeface="Times New Roman"/>
              </a:rPr>
              <a:t> </a:t>
            </a:r>
            <a:r>
              <a:rPr sz="1400" spc="195" dirty="0">
                <a:latin typeface="Times New Roman"/>
                <a:cs typeface="Times New Roman"/>
              </a:rPr>
              <a:t>as</a:t>
            </a:r>
            <a:r>
              <a:rPr sz="1400" spc="75" dirty="0">
                <a:latin typeface="Times New Roman"/>
                <a:cs typeface="Times New Roman"/>
              </a:rPr>
              <a:t> </a:t>
            </a:r>
            <a:r>
              <a:rPr sz="1400" spc="165" dirty="0">
                <a:latin typeface="Times New Roman"/>
                <a:cs typeface="Times New Roman"/>
              </a:rPr>
              <a:t>for</a:t>
            </a:r>
            <a:r>
              <a:rPr sz="1400" spc="55" dirty="0">
                <a:latin typeface="Times New Roman"/>
                <a:cs typeface="Times New Roman"/>
              </a:rPr>
              <a:t> </a:t>
            </a:r>
            <a:r>
              <a:rPr sz="1400" spc="114" dirty="0">
                <a:latin typeface="Times New Roman"/>
                <a:cs typeface="Times New Roman"/>
              </a:rPr>
              <a:t>Alabama</a:t>
            </a:r>
            <a:r>
              <a:rPr sz="1400" spc="60" dirty="0">
                <a:latin typeface="Times New Roman"/>
                <a:cs typeface="Times New Roman"/>
              </a:rPr>
              <a:t> </a:t>
            </a:r>
            <a:r>
              <a:rPr sz="1400" spc="145" dirty="0">
                <a:latin typeface="Times New Roman"/>
                <a:cs typeface="Times New Roman"/>
              </a:rPr>
              <a:t>and</a:t>
            </a:r>
            <a:r>
              <a:rPr sz="1400" spc="70" dirty="0">
                <a:latin typeface="Times New Roman"/>
                <a:cs typeface="Times New Roman"/>
              </a:rPr>
              <a:t> </a:t>
            </a:r>
            <a:r>
              <a:rPr sz="1400" spc="105" dirty="0">
                <a:latin typeface="Times New Roman"/>
                <a:cs typeface="Times New Roman"/>
              </a:rPr>
              <a:t>Florida.</a:t>
            </a:r>
            <a:endParaRPr sz="1400">
              <a:latin typeface="Times New Roman"/>
              <a:cs typeface="Times New Roman"/>
            </a:endParaRPr>
          </a:p>
          <a:p>
            <a:pPr marL="184785" indent="-172085">
              <a:lnSpc>
                <a:spcPts val="1625"/>
              </a:lnSpc>
              <a:buFont typeface="Arial"/>
              <a:buChar char="•"/>
              <a:tabLst>
                <a:tab pos="185420" algn="l"/>
              </a:tabLst>
            </a:pPr>
            <a:r>
              <a:rPr sz="1400" spc="5" dirty="0">
                <a:latin typeface="Times New Roman"/>
                <a:cs typeface="Times New Roman"/>
              </a:rPr>
              <a:t>In</a:t>
            </a:r>
            <a:r>
              <a:rPr sz="1400" spc="70" dirty="0">
                <a:latin typeface="Times New Roman"/>
                <a:cs typeface="Times New Roman"/>
              </a:rPr>
              <a:t> </a:t>
            </a:r>
            <a:r>
              <a:rPr sz="1400" spc="175" dirty="0">
                <a:latin typeface="Times New Roman"/>
                <a:cs typeface="Times New Roman"/>
              </a:rPr>
              <a:t>the</a:t>
            </a:r>
            <a:r>
              <a:rPr sz="1400" spc="70" dirty="0">
                <a:latin typeface="Times New Roman"/>
                <a:cs typeface="Times New Roman"/>
              </a:rPr>
              <a:t> </a:t>
            </a:r>
            <a:r>
              <a:rPr sz="1400" spc="155" dirty="0">
                <a:latin typeface="Times New Roman"/>
                <a:cs typeface="Times New Roman"/>
              </a:rPr>
              <a:t>past,</a:t>
            </a:r>
            <a:r>
              <a:rPr sz="1400" spc="60" dirty="0">
                <a:latin typeface="Times New Roman"/>
                <a:cs typeface="Times New Roman"/>
              </a:rPr>
              <a:t> </a:t>
            </a:r>
            <a:r>
              <a:rPr sz="1400" spc="130" dirty="0">
                <a:latin typeface="Times New Roman"/>
                <a:cs typeface="Times New Roman"/>
              </a:rPr>
              <a:t>cities</a:t>
            </a:r>
            <a:r>
              <a:rPr sz="1400" spc="70" dirty="0">
                <a:latin typeface="Times New Roman"/>
                <a:cs typeface="Times New Roman"/>
              </a:rPr>
              <a:t> </a:t>
            </a:r>
            <a:r>
              <a:rPr sz="1400" spc="105" dirty="0">
                <a:latin typeface="Times New Roman"/>
                <a:cs typeface="Times New Roman"/>
              </a:rPr>
              <a:t>along</a:t>
            </a:r>
            <a:r>
              <a:rPr sz="1400" spc="60" dirty="0">
                <a:latin typeface="Times New Roman"/>
                <a:cs typeface="Times New Roman"/>
              </a:rPr>
              <a:t> </a:t>
            </a:r>
            <a:r>
              <a:rPr sz="1400" spc="170" dirty="0">
                <a:latin typeface="Times New Roman"/>
                <a:cs typeface="Times New Roman"/>
              </a:rPr>
              <a:t>the</a:t>
            </a:r>
            <a:r>
              <a:rPr sz="1400" spc="70" dirty="0">
                <a:latin typeface="Times New Roman"/>
                <a:cs typeface="Times New Roman"/>
              </a:rPr>
              <a:t> </a:t>
            </a:r>
            <a:r>
              <a:rPr sz="1400" spc="145" dirty="0">
                <a:latin typeface="Times New Roman"/>
                <a:cs typeface="Times New Roman"/>
              </a:rPr>
              <a:t>river</a:t>
            </a:r>
            <a:r>
              <a:rPr sz="1400" spc="60" dirty="0">
                <a:latin typeface="Times New Roman"/>
                <a:cs typeface="Times New Roman"/>
              </a:rPr>
              <a:t> </a:t>
            </a:r>
            <a:r>
              <a:rPr sz="1400" spc="170" dirty="0">
                <a:latin typeface="Times New Roman"/>
                <a:cs typeface="Times New Roman"/>
              </a:rPr>
              <a:t>used</a:t>
            </a:r>
            <a:r>
              <a:rPr sz="1400" spc="70" dirty="0">
                <a:latin typeface="Times New Roman"/>
                <a:cs typeface="Times New Roman"/>
              </a:rPr>
              <a:t> </a:t>
            </a:r>
            <a:r>
              <a:rPr sz="1400" spc="85" dirty="0">
                <a:latin typeface="Times New Roman"/>
                <a:cs typeface="Times New Roman"/>
              </a:rPr>
              <a:t>it</a:t>
            </a:r>
            <a:r>
              <a:rPr sz="1400" spc="75" dirty="0">
                <a:latin typeface="Times New Roman"/>
                <a:cs typeface="Times New Roman"/>
              </a:rPr>
              <a:t> </a:t>
            </a:r>
            <a:r>
              <a:rPr sz="1400" spc="195" dirty="0">
                <a:latin typeface="Times New Roman"/>
                <a:cs typeface="Times New Roman"/>
              </a:rPr>
              <a:t>as</a:t>
            </a:r>
            <a:r>
              <a:rPr sz="1400" spc="75" dirty="0">
                <a:latin typeface="Times New Roman"/>
                <a:cs typeface="Times New Roman"/>
              </a:rPr>
              <a:t> </a:t>
            </a:r>
            <a:r>
              <a:rPr sz="1400" spc="190" dirty="0">
                <a:latin typeface="Times New Roman"/>
                <a:cs typeface="Times New Roman"/>
              </a:rPr>
              <a:t>a</a:t>
            </a:r>
            <a:r>
              <a:rPr sz="1400" spc="80" dirty="0">
                <a:latin typeface="Times New Roman"/>
                <a:cs typeface="Times New Roman"/>
              </a:rPr>
              <a:t> </a:t>
            </a:r>
            <a:r>
              <a:rPr sz="1400" spc="185" dirty="0">
                <a:latin typeface="Times New Roman"/>
                <a:cs typeface="Times New Roman"/>
              </a:rPr>
              <a:t>source</a:t>
            </a:r>
            <a:r>
              <a:rPr sz="1400" spc="55" dirty="0">
                <a:latin typeface="Times New Roman"/>
                <a:cs typeface="Times New Roman"/>
              </a:rPr>
              <a:t> </a:t>
            </a:r>
            <a:r>
              <a:rPr sz="1400" spc="130" dirty="0">
                <a:latin typeface="Times New Roman"/>
                <a:cs typeface="Times New Roman"/>
              </a:rPr>
              <a:t>of</a:t>
            </a:r>
            <a:endParaRPr sz="1400">
              <a:latin typeface="Times New Roman"/>
              <a:cs typeface="Times New Roman"/>
            </a:endParaRPr>
          </a:p>
          <a:p>
            <a:pPr marL="184785">
              <a:lnSpc>
                <a:spcPts val="1675"/>
              </a:lnSpc>
              <a:spcBef>
                <a:spcPts val="15"/>
              </a:spcBef>
              <a:tabLst>
                <a:tab pos="3046730" algn="l"/>
              </a:tabLst>
            </a:pPr>
            <a:r>
              <a:rPr sz="1400" u="sng" spc="70" dirty="0">
                <a:uFill>
                  <a:solidFill>
                    <a:srgbClr val="000000"/>
                  </a:solidFill>
                </a:uFill>
                <a:latin typeface="Times New Roman"/>
                <a:cs typeface="Times New Roman"/>
              </a:rPr>
              <a:t> 	</a:t>
            </a:r>
            <a:r>
              <a:rPr sz="1400" spc="145" dirty="0">
                <a:latin typeface="Times New Roman"/>
                <a:cs typeface="Times New Roman"/>
              </a:rPr>
              <a:t>and</a:t>
            </a:r>
            <a:r>
              <a:rPr sz="1400" spc="65" dirty="0">
                <a:latin typeface="Times New Roman"/>
                <a:cs typeface="Times New Roman"/>
              </a:rPr>
              <a:t> </a:t>
            </a:r>
            <a:r>
              <a:rPr sz="1400" spc="195" dirty="0">
                <a:latin typeface="Times New Roman"/>
                <a:cs typeface="Times New Roman"/>
              </a:rPr>
              <a:t>as</a:t>
            </a:r>
            <a:r>
              <a:rPr sz="1400" spc="60" dirty="0">
                <a:latin typeface="Times New Roman"/>
                <a:cs typeface="Times New Roman"/>
              </a:rPr>
              <a:t> </a:t>
            </a:r>
            <a:r>
              <a:rPr sz="1400" spc="190" dirty="0">
                <a:latin typeface="Times New Roman"/>
                <a:cs typeface="Times New Roman"/>
              </a:rPr>
              <a:t>a</a:t>
            </a:r>
            <a:r>
              <a:rPr sz="1400" spc="80" dirty="0">
                <a:latin typeface="Times New Roman"/>
                <a:cs typeface="Times New Roman"/>
              </a:rPr>
              <a:t> </a:t>
            </a:r>
            <a:r>
              <a:rPr sz="1400" spc="170" dirty="0">
                <a:latin typeface="Times New Roman"/>
                <a:cs typeface="Times New Roman"/>
              </a:rPr>
              <a:t>means</a:t>
            </a:r>
            <a:r>
              <a:rPr sz="1400" spc="60" dirty="0">
                <a:latin typeface="Times New Roman"/>
                <a:cs typeface="Times New Roman"/>
              </a:rPr>
              <a:t> </a:t>
            </a:r>
            <a:r>
              <a:rPr sz="1400" spc="130" dirty="0">
                <a:latin typeface="Times New Roman"/>
                <a:cs typeface="Times New Roman"/>
              </a:rPr>
              <a:t>of</a:t>
            </a:r>
            <a:r>
              <a:rPr sz="1400" spc="65" dirty="0">
                <a:latin typeface="Times New Roman"/>
                <a:cs typeface="Times New Roman"/>
              </a:rPr>
              <a:t> </a:t>
            </a:r>
            <a:r>
              <a:rPr sz="1400" spc="150" dirty="0">
                <a:latin typeface="Times New Roman"/>
                <a:cs typeface="Times New Roman"/>
              </a:rPr>
              <a:t>transportation.</a:t>
            </a:r>
            <a:endParaRPr sz="1400">
              <a:latin typeface="Times New Roman"/>
              <a:cs typeface="Times New Roman"/>
            </a:endParaRPr>
          </a:p>
          <a:p>
            <a:pPr marL="184785" indent="-172085">
              <a:lnSpc>
                <a:spcPts val="1675"/>
              </a:lnSpc>
              <a:buFont typeface="Arial"/>
              <a:buChar char="•"/>
              <a:tabLst>
                <a:tab pos="185420" algn="l"/>
              </a:tabLst>
            </a:pPr>
            <a:r>
              <a:rPr sz="1400" spc="120" dirty="0">
                <a:latin typeface="Times New Roman"/>
                <a:cs typeface="Times New Roman"/>
              </a:rPr>
              <a:t>Today,</a:t>
            </a:r>
            <a:r>
              <a:rPr sz="1400" spc="45" dirty="0">
                <a:latin typeface="Times New Roman"/>
                <a:cs typeface="Times New Roman"/>
              </a:rPr>
              <a:t> </a:t>
            </a:r>
            <a:r>
              <a:rPr sz="1400" spc="125" dirty="0">
                <a:latin typeface="Times New Roman"/>
                <a:cs typeface="Times New Roman"/>
              </a:rPr>
              <a:t>many</a:t>
            </a:r>
            <a:r>
              <a:rPr sz="1400" spc="60" dirty="0">
                <a:latin typeface="Times New Roman"/>
                <a:cs typeface="Times New Roman"/>
              </a:rPr>
              <a:t> </a:t>
            </a:r>
            <a:r>
              <a:rPr sz="1400" spc="140" dirty="0">
                <a:latin typeface="Times New Roman"/>
                <a:cs typeface="Times New Roman"/>
              </a:rPr>
              <a:t>man-made</a:t>
            </a:r>
            <a:r>
              <a:rPr sz="1400" spc="65" dirty="0">
                <a:latin typeface="Times New Roman"/>
                <a:cs typeface="Times New Roman"/>
              </a:rPr>
              <a:t> </a:t>
            </a:r>
            <a:r>
              <a:rPr sz="1400" spc="130" dirty="0">
                <a:latin typeface="Times New Roman"/>
                <a:cs typeface="Times New Roman"/>
              </a:rPr>
              <a:t>lakes</a:t>
            </a:r>
            <a:r>
              <a:rPr sz="1400" spc="80" dirty="0">
                <a:latin typeface="Times New Roman"/>
                <a:cs typeface="Times New Roman"/>
              </a:rPr>
              <a:t> </a:t>
            </a:r>
            <a:r>
              <a:rPr sz="1400" spc="180" dirty="0">
                <a:latin typeface="Times New Roman"/>
                <a:cs typeface="Times New Roman"/>
              </a:rPr>
              <a:t>harness</a:t>
            </a:r>
            <a:r>
              <a:rPr sz="1400" spc="65" dirty="0">
                <a:latin typeface="Times New Roman"/>
                <a:cs typeface="Times New Roman"/>
              </a:rPr>
              <a:t> </a:t>
            </a:r>
            <a:r>
              <a:rPr sz="1400" spc="200" dirty="0">
                <a:latin typeface="Times New Roman"/>
                <a:cs typeface="Times New Roman"/>
              </a:rPr>
              <a:t>water</a:t>
            </a:r>
            <a:r>
              <a:rPr sz="1400" spc="45" dirty="0">
                <a:latin typeface="Times New Roman"/>
                <a:cs typeface="Times New Roman"/>
              </a:rPr>
              <a:t> </a:t>
            </a:r>
            <a:r>
              <a:rPr sz="1400" spc="155" dirty="0">
                <a:latin typeface="Times New Roman"/>
                <a:cs typeface="Times New Roman"/>
              </a:rPr>
              <a:t>from</a:t>
            </a:r>
            <a:r>
              <a:rPr sz="1400" spc="75" dirty="0">
                <a:latin typeface="Times New Roman"/>
                <a:cs typeface="Times New Roman"/>
              </a:rPr>
              <a:t> </a:t>
            </a:r>
            <a:r>
              <a:rPr sz="1400" spc="170" dirty="0">
                <a:latin typeface="Times New Roman"/>
                <a:cs typeface="Times New Roman"/>
              </a:rPr>
              <a:t>the</a:t>
            </a:r>
            <a:r>
              <a:rPr sz="1400" spc="70" dirty="0">
                <a:latin typeface="Times New Roman"/>
                <a:cs typeface="Times New Roman"/>
              </a:rPr>
              <a:t> </a:t>
            </a:r>
            <a:r>
              <a:rPr sz="1400" spc="145" dirty="0">
                <a:latin typeface="Times New Roman"/>
                <a:cs typeface="Times New Roman"/>
              </a:rPr>
              <a:t>river</a:t>
            </a:r>
            <a:r>
              <a:rPr sz="1400" spc="50" dirty="0">
                <a:latin typeface="Times New Roman"/>
                <a:cs typeface="Times New Roman"/>
              </a:rPr>
              <a:t> </a:t>
            </a:r>
            <a:r>
              <a:rPr sz="1400" spc="165" dirty="0">
                <a:latin typeface="Times New Roman"/>
                <a:cs typeface="Times New Roman"/>
              </a:rPr>
              <a:t>for</a:t>
            </a:r>
            <a:endParaRPr sz="1400">
              <a:latin typeface="Times New Roman"/>
              <a:cs typeface="Times New Roman"/>
            </a:endParaRPr>
          </a:p>
          <a:p>
            <a:pPr marL="184785">
              <a:lnSpc>
                <a:spcPct val="100000"/>
              </a:lnSpc>
              <a:spcBef>
                <a:spcPts val="10"/>
              </a:spcBef>
              <a:tabLst>
                <a:tab pos="3046730" algn="l"/>
              </a:tabLst>
            </a:pPr>
            <a:r>
              <a:rPr sz="1400" u="sng" spc="70" dirty="0">
                <a:uFill>
                  <a:solidFill>
                    <a:srgbClr val="000000"/>
                  </a:solidFill>
                </a:uFill>
                <a:latin typeface="Times New Roman"/>
                <a:cs typeface="Times New Roman"/>
              </a:rPr>
              <a:t> 	</a:t>
            </a:r>
            <a:r>
              <a:rPr sz="1400" spc="90" dirty="0">
                <a:latin typeface="Times New Roman"/>
                <a:cs typeface="Times New Roman"/>
              </a:rPr>
              <a:t>, </a:t>
            </a:r>
            <a:r>
              <a:rPr sz="1400" spc="100" dirty="0">
                <a:latin typeface="Times New Roman"/>
                <a:cs typeface="Times New Roman"/>
              </a:rPr>
              <a:t>drinking </a:t>
            </a:r>
            <a:r>
              <a:rPr sz="1400" spc="180" dirty="0">
                <a:latin typeface="Times New Roman"/>
                <a:cs typeface="Times New Roman"/>
              </a:rPr>
              <a:t>water, </a:t>
            </a:r>
            <a:r>
              <a:rPr sz="1400" spc="145" dirty="0">
                <a:latin typeface="Times New Roman"/>
                <a:cs typeface="Times New Roman"/>
              </a:rPr>
              <a:t>and</a:t>
            </a:r>
            <a:r>
              <a:rPr sz="1400" spc="-215" dirty="0">
                <a:latin typeface="Times New Roman"/>
                <a:cs typeface="Times New Roman"/>
              </a:rPr>
              <a:t> </a:t>
            </a:r>
            <a:r>
              <a:rPr sz="1400" spc="100" dirty="0">
                <a:latin typeface="Times New Roman"/>
                <a:cs typeface="Times New Roman"/>
              </a:rPr>
              <a:t>flood </a:t>
            </a:r>
            <a:r>
              <a:rPr sz="1400" spc="135" dirty="0">
                <a:latin typeface="Times New Roman"/>
                <a:cs typeface="Times New Roman"/>
              </a:rPr>
              <a:t>control.</a:t>
            </a:r>
            <a:endParaRPr sz="1400">
              <a:latin typeface="Times New Roman"/>
              <a:cs typeface="Times New Roman"/>
            </a:endParaRPr>
          </a:p>
          <a:p>
            <a:pPr marL="184785" marR="372745" indent="-172085">
              <a:lnSpc>
                <a:spcPct val="100000"/>
              </a:lnSpc>
              <a:buFont typeface="Arial"/>
              <a:buChar char="•"/>
              <a:tabLst>
                <a:tab pos="185420" algn="l"/>
                <a:tab pos="4610735" algn="l"/>
              </a:tabLst>
            </a:pPr>
            <a:r>
              <a:rPr sz="1400" spc="40" dirty="0">
                <a:latin typeface="Times New Roman"/>
                <a:cs typeface="Times New Roman"/>
              </a:rPr>
              <a:t>It </a:t>
            </a:r>
            <a:r>
              <a:rPr sz="1400" spc="90" dirty="0">
                <a:latin typeface="Times New Roman"/>
                <a:cs typeface="Times New Roman"/>
              </a:rPr>
              <a:t>is </a:t>
            </a:r>
            <a:r>
              <a:rPr sz="1400" spc="120" dirty="0">
                <a:latin typeface="Times New Roman"/>
                <a:cs typeface="Times New Roman"/>
              </a:rPr>
              <a:t>also</a:t>
            </a:r>
            <a:r>
              <a:rPr sz="1400" spc="100" dirty="0">
                <a:latin typeface="Times New Roman"/>
                <a:cs typeface="Times New Roman"/>
              </a:rPr>
              <a:t> </a:t>
            </a:r>
            <a:r>
              <a:rPr sz="1400" spc="170" dirty="0">
                <a:latin typeface="Times New Roman"/>
                <a:cs typeface="Times New Roman"/>
              </a:rPr>
              <a:t>used</a:t>
            </a:r>
            <a:r>
              <a:rPr sz="1400" spc="85" dirty="0">
                <a:latin typeface="Times New Roman"/>
                <a:cs typeface="Times New Roman"/>
              </a:rPr>
              <a:t> </a:t>
            </a:r>
            <a:r>
              <a:rPr sz="1400" spc="165" dirty="0">
                <a:latin typeface="Times New Roman"/>
                <a:cs typeface="Times New Roman"/>
              </a:rPr>
              <a:t>for</a:t>
            </a:r>
            <a:r>
              <a:rPr sz="1400" u="sng" spc="165" dirty="0">
                <a:uFill>
                  <a:solidFill>
                    <a:srgbClr val="000000"/>
                  </a:solidFill>
                </a:uFill>
                <a:latin typeface="Times New Roman"/>
                <a:cs typeface="Times New Roman"/>
              </a:rPr>
              <a:t> 	</a:t>
            </a:r>
            <a:r>
              <a:rPr sz="1400" spc="60" dirty="0">
                <a:latin typeface="Times New Roman"/>
                <a:cs typeface="Times New Roman"/>
              </a:rPr>
              <a:t>like</a:t>
            </a:r>
            <a:r>
              <a:rPr sz="1400" spc="15" dirty="0">
                <a:latin typeface="Times New Roman"/>
                <a:cs typeface="Times New Roman"/>
              </a:rPr>
              <a:t> </a:t>
            </a:r>
            <a:r>
              <a:rPr sz="1400" spc="110" dirty="0">
                <a:latin typeface="Times New Roman"/>
                <a:cs typeface="Times New Roman"/>
              </a:rPr>
              <a:t>kayaking,  </a:t>
            </a:r>
            <a:r>
              <a:rPr sz="1400" spc="130" dirty="0">
                <a:latin typeface="Times New Roman"/>
                <a:cs typeface="Times New Roman"/>
              </a:rPr>
              <a:t>canoeing, </a:t>
            </a:r>
            <a:r>
              <a:rPr sz="1400" spc="145" dirty="0">
                <a:latin typeface="Times New Roman"/>
                <a:cs typeface="Times New Roman"/>
              </a:rPr>
              <a:t>and</a:t>
            </a:r>
            <a:r>
              <a:rPr sz="1400" spc="-15" dirty="0">
                <a:latin typeface="Times New Roman"/>
                <a:cs typeface="Times New Roman"/>
              </a:rPr>
              <a:t> </a:t>
            </a:r>
            <a:r>
              <a:rPr sz="1400" spc="95" dirty="0">
                <a:latin typeface="Times New Roman"/>
                <a:cs typeface="Times New Roman"/>
              </a:rPr>
              <a:t>fishing.</a:t>
            </a:r>
            <a:endParaRPr sz="1400">
              <a:latin typeface="Times New Roman"/>
              <a:cs typeface="Times New Roman"/>
            </a:endParaRPr>
          </a:p>
          <a:p>
            <a:pPr>
              <a:lnSpc>
                <a:spcPct val="100000"/>
              </a:lnSpc>
              <a:spcBef>
                <a:spcPts val="5"/>
              </a:spcBef>
              <a:buFont typeface="Arial"/>
              <a:buChar char="•"/>
            </a:pPr>
            <a:endParaRPr sz="1450">
              <a:latin typeface="Times New Roman"/>
              <a:cs typeface="Times New Roman"/>
            </a:endParaRPr>
          </a:p>
          <a:p>
            <a:pPr marL="12700">
              <a:lnSpc>
                <a:spcPct val="100000"/>
              </a:lnSpc>
            </a:pPr>
            <a:r>
              <a:rPr sz="1400" spc="35" dirty="0">
                <a:latin typeface="Arial"/>
                <a:cs typeface="Arial"/>
              </a:rPr>
              <a:t>Savannah</a:t>
            </a:r>
            <a:r>
              <a:rPr sz="1400" spc="-5" dirty="0">
                <a:latin typeface="Arial"/>
                <a:cs typeface="Arial"/>
              </a:rPr>
              <a:t> </a:t>
            </a:r>
            <a:r>
              <a:rPr sz="1400" spc="80" dirty="0">
                <a:latin typeface="Arial"/>
                <a:cs typeface="Arial"/>
              </a:rPr>
              <a:t>River</a:t>
            </a:r>
            <a:endParaRPr sz="1400">
              <a:latin typeface="Arial"/>
              <a:cs typeface="Arial"/>
            </a:endParaRPr>
          </a:p>
          <a:p>
            <a:pPr marL="184785" marR="643890" indent="-172085">
              <a:lnSpc>
                <a:spcPct val="100000"/>
              </a:lnSpc>
              <a:buFont typeface="Arial"/>
              <a:buChar char="•"/>
              <a:tabLst>
                <a:tab pos="185420" algn="l"/>
              </a:tabLst>
            </a:pPr>
            <a:r>
              <a:rPr sz="1400" spc="145" dirty="0">
                <a:latin typeface="Times New Roman"/>
                <a:cs typeface="Times New Roman"/>
              </a:rPr>
              <a:t>The</a:t>
            </a:r>
            <a:r>
              <a:rPr sz="1400" spc="70" dirty="0">
                <a:latin typeface="Times New Roman"/>
                <a:cs typeface="Times New Roman"/>
              </a:rPr>
              <a:t> </a:t>
            </a:r>
            <a:r>
              <a:rPr sz="1400" spc="140" dirty="0">
                <a:latin typeface="Times New Roman"/>
                <a:cs typeface="Times New Roman"/>
              </a:rPr>
              <a:t>Savannah</a:t>
            </a:r>
            <a:r>
              <a:rPr sz="1400" spc="45" dirty="0">
                <a:latin typeface="Times New Roman"/>
                <a:cs typeface="Times New Roman"/>
              </a:rPr>
              <a:t> </a:t>
            </a:r>
            <a:r>
              <a:rPr sz="1400" spc="105" dirty="0">
                <a:latin typeface="Times New Roman"/>
                <a:cs typeface="Times New Roman"/>
              </a:rPr>
              <a:t>River</a:t>
            </a:r>
            <a:r>
              <a:rPr sz="1400" spc="70" dirty="0">
                <a:latin typeface="Times New Roman"/>
                <a:cs typeface="Times New Roman"/>
              </a:rPr>
              <a:t> </a:t>
            </a:r>
            <a:r>
              <a:rPr sz="1400" spc="135" dirty="0">
                <a:latin typeface="Times New Roman"/>
                <a:cs typeface="Times New Roman"/>
              </a:rPr>
              <a:t>begins</a:t>
            </a:r>
            <a:r>
              <a:rPr sz="1400" spc="70" dirty="0">
                <a:latin typeface="Times New Roman"/>
                <a:cs typeface="Times New Roman"/>
              </a:rPr>
              <a:t> </a:t>
            </a:r>
            <a:r>
              <a:rPr sz="1400" spc="45" dirty="0">
                <a:latin typeface="Times New Roman"/>
                <a:cs typeface="Times New Roman"/>
              </a:rPr>
              <a:t>in</a:t>
            </a:r>
            <a:r>
              <a:rPr sz="1400" spc="75" dirty="0">
                <a:latin typeface="Times New Roman"/>
                <a:cs typeface="Times New Roman"/>
              </a:rPr>
              <a:t> </a:t>
            </a:r>
            <a:r>
              <a:rPr sz="1400" spc="170" dirty="0">
                <a:latin typeface="Times New Roman"/>
                <a:cs typeface="Times New Roman"/>
              </a:rPr>
              <a:t>the</a:t>
            </a:r>
            <a:r>
              <a:rPr sz="1400" spc="70" dirty="0">
                <a:latin typeface="Times New Roman"/>
                <a:cs typeface="Times New Roman"/>
              </a:rPr>
              <a:t> </a:t>
            </a:r>
            <a:r>
              <a:rPr sz="1400" spc="90" dirty="0">
                <a:latin typeface="Times New Roman"/>
                <a:cs typeface="Times New Roman"/>
              </a:rPr>
              <a:t>foothills</a:t>
            </a:r>
            <a:r>
              <a:rPr sz="1400" spc="65" dirty="0">
                <a:latin typeface="Times New Roman"/>
                <a:cs typeface="Times New Roman"/>
              </a:rPr>
              <a:t> </a:t>
            </a:r>
            <a:r>
              <a:rPr sz="1400" spc="130" dirty="0">
                <a:latin typeface="Times New Roman"/>
                <a:cs typeface="Times New Roman"/>
              </a:rPr>
              <a:t>of</a:t>
            </a:r>
            <a:r>
              <a:rPr sz="1400" spc="80" dirty="0">
                <a:latin typeface="Times New Roman"/>
                <a:cs typeface="Times New Roman"/>
              </a:rPr>
              <a:t> </a:t>
            </a:r>
            <a:r>
              <a:rPr sz="1400" spc="170" dirty="0">
                <a:latin typeface="Times New Roman"/>
                <a:cs typeface="Times New Roman"/>
              </a:rPr>
              <a:t>the</a:t>
            </a:r>
            <a:r>
              <a:rPr sz="1400" spc="55" dirty="0">
                <a:latin typeface="Times New Roman"/>
                <a:cs typeface="Times New Roman"/>
              </a:rPr>
              <a:t> </a:t>
            </a:r>
            <a:r>
              <a:rPr sz="1400" spc="110" dirty="0">
                <a:latin typeface="Times New Roman"/>
                <a:cs typeface="Times New Roman"/>
              </a:rPr>
              <a:t>Appalachian  </a:t>
            </a:r>
            <a:r>
              <a:rPr sz="1400" spc="100" dirty="0">
                <a:latin typeface="Times New Roman"/>
                <a:cs typeface="Times New Roman"/>
              </a:rPr>
              <a:t>Mountains</a:t>
            </a:r>
            <a:r>
              <a:rPr sz="1400" spc="40" dirty="0">
                <a:latin typeface="Times New Roman"/>
                <a:cs typeface="Times New Roman"/>
              </a:rPr>
              <a:t> </a:t>
            </a:r>
            <a:r>
              <a:rPr sz="1400" spc="145" dirty="0">
                <a:latin typeface="Times New Roman"/>
                <a:cs typeface="Times New Roman"/>
              </a:rPr>
              <a:t>and</a:t>
            </a:r>
            <a:r>
              <a:rPr sz="1400" spc="70" dirty="0">
                <a:latin typeface="Times New Roman"/>
                <a:cs typeface="Times New Roman"/>
              </a:rPr>
              <a:t> </a:t>
            </a:r>
            <a:r>
              <a:rPr sz="1400" spc="90" dirty="0">
                <a:latin typeface="Times New Roman"/>
                <a:cs typeface="Times New Roman"/>
              </a:rPr>
              <a:t>is</a:t>
            </a:r>
            <a:r>
              <a:rPr sz="1400" spc="75" dirty="0">
                <a:latin typeface="Times New Roman"/>
                <a:cs typeface="Times New Roman"/>
              </a:rPr>
              <a:t> </a:t>
            </a:r>
            <a:r>
              <a:rPr sz="1400" spc="170" dirty="0">
                <a:latin typeface="Times New Roman"/>
                <a:cs typeface="Times New Roman"/>
              </a:rPr>
              <a:t>the</a:t>
            </a:r>
            <a:r>
              <a:rPr sz="1400" spc="70" dirty="0">
                <a:latin typeface="Times New Roman"/>
                <a:cs typeface="Times New Roman"/>
              </a:rPr>
              <a:t> </a:t>
            </a:r>
            <a:r>
              <a:rPr sz="1400" spc="140" dirty="0">
                <a:latin typeface="Times New Roman"/>
                <a:cs typeface="Times New Roman"/>
              </a:rPr>
              <a:t>natural</a:t>
            </a:r>
            <a:r>
              <a:rPr sz="1400" spc="45" dirty="0">
                <a:latin typeface="Times New Roman"/>
                <a:cs typeface="Times New Roman"/>
              </a:rPr>
              <a:t> </a:t>
            </a:r>
            <a:r>
              <a:rPr sz="1400" spc="145" dirty="0">
                <a:latin typeface="Times New Roman"/>
                <a:cs typeface="Times New Roman"/>
              </a:rPr>
              <a:t>boundary</a:t>
            </a:r>
            <a:r>
              <a:rPr sz="1400" spc="50" dirty="0">
                <a:latin typeface="Times New Roman"/>
                <a:cs typeface="Times New Roman"/>
              </a:rPr>
              <a:t> </a:t>
            </a:r>
            <a:r>
              <a:rPr sz="1400" spc="180" dirty="0">
                <a:latin typeface="Times New Roman"/>
                <a:cs typeface="Times New Roman"/>
              </a:rPr>
              <a:t>between</a:t>
            </a:r>
            <a:endParaRPr sz="1400">
              <a:latin typeface="Times New Roman"/>
              <a:cs typeface="Times New Roman"/>
            </a:endParaRPr>
          </a:p>
          <a:p>
            <a:pPr marL="184785">
              <a:lnSpc>
                <a:spcPts val="1675"/>
              </a:lnSpc>
              <a:spcBef>
                <a:spcPts val="10"/>
              </a:spcBef>
              <a:tabLst>
                <a:tab pos="3046730" algn="l"/>
              </a:tabLst>
            </a:pPr>
            <a:r>
              <a:rPr sz="1400" u="sng" spc="70" dirty="0">
                <a:uFill>
                  <a:solidFill>
                    <a:srgbClr val="000000"/>
                  </a:solidFill>
                </a:uFill>
                <a:latin typeface="Times New Roman"/>
                <a:cs typeface="Times New Roman"/>
              </a:rPr>
              <a:t> 	</a:t>
            </a:r>
            <a:r>
              <a:rPr sz="1400" spc="100" dirty="0">
                <a:latin typeface="Times New Roman"/>
                <a:cs typeface="Times New Roman"/>
              </a:rPr>
              <a:t>.</a:t>
            </a:r>
            <a:endParaRPr sz="1400">
              <a:latin typeface="Times New Roman"/>
              <a:cs typeface="Times New Roman"/>
            </a:endParaRPr>
          </a:p>
          <a:p>
            <a:pPr marL="184785" indent="-172085">
              <a:lnSpc>
                <a:spcPts val="1675"/>
              </a:lnSpc>
              <a:buFont typeface="Arial"/>
              <a:buChar char="•"/>
              <a:tabLst>
                <a:tab pos="185420" algn="l"/>
              </a:tabLst>
            </a:pPr>
            <a:r>
              <a:rPr sz="1400" spc="40" dirty="0">
                <a:latin typeface="Times New Roman"/>
                <a:cs typeface="Times New Roman"/>
              </a:rPr>
              <a:t>It</a:t>
            </a:r>
            <a:r>
              <a:rPr sz="1400" spc="65" dirty="0">
                <a:latin typeface="Times New Roman"/>
                <a:cs typeface="Times New Roman"/>
              </a:rPr>
              <a:t> </a:t>
            </a:r>
            <a:r>
              <a:rPr sz="1400" spc="120" dirty="0">
                <a:latin typeface="Times New Roman"/>
                <a:cs typeface="Times New Roman"/>
              </a:rPr>
              <a:t>flows</a:t>
            </a:r>
            <a:r>
              <a:rPr sz="1400" spc="65" dirty="0">
                <a:latin typeface="Times New Roman"/>
                <a:cs typeface="Times New Roman"/>
              </a:rPr>
              <a:t> </a:t>
            </a:r>
            <a:r>
              <a:rPr sz="1400" spc="170" dirty="0">
                <a:latin typeface="Times New Roman"/>
                <a:cs typeface="Times New Roman"/>
              </a:rPr>
              <a:t>southwest</a:t>
            </a:r>
            <a:r>
              <a:rPr sz="1400" spc="70" dirty="0">
                <a:latin typeface="Times New Roman"/>
                <a:cs typeface="Times New Roman"/>
              </a:rPr>
              <a:t> </a:t>
            </a:r>
            <a:r>
              <a:rPr sz="1400" spc="175" dirty="0">
                <a:latin typeface="Times New Roman"/>
                <a:cs typeface="Times New Roman"/>
              </a:rPr>
              <a:t>toward</a:t>
            </a:r>
            <a:r>
              <a:rPr sz="1400" spc="35" dirty="0">
                <a:latin typeface="Times New Roman"/>
                <a:cs typeface="Times New Roman"/>
              </a:rPr>
              <a:t> </a:t>
            </a:r>
            <a:r>
              <a:rPr sz="1400" spc="140" dirty="0">
                <a:latin typeface="Times New Roman"/>
                <a:cs typeface="Times New Roman"/>
              </a:rPr>
              <a:t>Savannah</a:t>
            </a:r>
            <a:r>
              <a:rPr sz="1400" spc="65" dirty="0">
                <a:latin typeface="Times New Roman"/>
                <a:cs typeface="Times New Roman"/>
              </a:rPr>
              <a:t> </a:t>
            </a:r>
            <a:r>
              <a:rPr sz="1400" spc="145" dirty="0">
                <a:latin typeface="Times New Roman"/>
                <a:cs typeface="Times New Roman"/>
              </a:rPr>
              <a:t>and</a:t>
            </a:r>
            <a:r>
              <a:rPr sz="1400" spc="55" dirty="0">
                <a:latin typeface="Times New Roman"/>
                <a:cs typeface="Times New Roman"/>
              </a:rPr>
              <a:t> </a:t>
            </a:r>
            <a:r>
              <a:rPr sz="1400" spc="150" dirty="0">
                <a:latin typeface="Times New Roman"/>
                <a:cs typeface="Times New Roman"/>
              </a:rPr>
              <a:t>empties</a:t>
            </a:r>
            <a:r>
              <a:rPr sz="1400" spc="70" dirty="0">
                <a:latin typeface="Times New Roman"/>
                <a:cs typeface="Times New Roman"/>
              </a:rPr>
              <a:t> </a:t>
            </a:r>
            <a:r>
              <a:rPr sz="1400" spc="105" dirty="0">
                <a:latin typeface="Times New Roman"/>
                <a:cs typeface="Times New Roman"/>
              </a:rPr>
              <a:t>into</a:t>
            </a:r>
            <a:r>
              <a:rPr sz="1400" spc="65" dirty="0">
                <a:latin typeface="Times New Roman"/>
                <a:cs typeface="Times New Roman"/>
              </a:rPr>
              <a:t> </a:t>
            </a:r>
            <a:r>
              <a:rPr sz="1400" spc="170" dirty="0">
                <a:latin typeface="Times New Roman"/>
                <a:cs typeface="Times New Roman"/>
              </a:rPr>
              <a:t>the</a:t>
            </a:r>
            <a:endParaRPr sz="1400">
              <a:latin typeface="Times New Roman"/>
              <a:cs typeface="Times New Roman"/>
            </a:endParaRPr>
          </a:p>
          <a:p>
            <a:pPr marL="184785">
              <a:lnSpc>
                <a:spcPts val="1675"/>
              </a:lnSpc>
              <a:spcBef>
                <a:spcPts val="15"/>
              </a:spcBef>
              <a:tabLst>
                <a:tab pos="3046730" algn="l"/>
              </a:tabLst>
            </a:pPr>
            <a:r>
              <a:rPr sz="1400" u="sng" spc="70" dirty="0">
                <a:uFill>
                  <a:solidFill>
                    <a:srgbClr val="000000"/>
                  </a:solidFill>
                </a:uFill>
                <a:latin typeface="Times New Roman"/>
                <a:cs typeface="Times New Roman"/>
              </a:rPr>
              <a:t> 	</a:t>
            </a:r>
            <a:r>
              <a:rPr sz="1400" spc="100" dirty="0">
                <a:latin typeface="Times New Roman"/>
                <a:cs typeface="Times New Roman"/>
              </a:rPr>
              <a:t>.</a:t>
            </a:r>
            <a:endParaRPr sz="1400">
              <a:latin typeface="Times New Roman"/>
              <a:cs typeface="Times New Roman"/>
            </a:endParaRPr>
          </a:p>
          <a:p>
            <a:pPr marL="184785" indent="-172085">
              <a:lnSpc>
                <a:spcPts val="1675"/>
              </a:lnSpc>
              <a:buFont typeface="Arial"/>
              <a:buChar char="•"/>
              <a:tabLst>
                <a:tab pos="185420" algn="l"/>
              </a:tabLst>
            </a:pPr>
            <a:r>
              <a:rPr sz="1400" spc="65" dirty="0">
                <a:latin typeface="Times New Roman"/>
                <a:cs typeface="Times New Roman"/>
              </a:rPr>
              <a:t>It’s</a:t>
            </a:r>
            <a:r>
              <a:rPr sz="1400" spc="50" dirty="0">
                <a:latin typeface="Times New Roman"/>
                <a:cs typeface="Times New Roman"/>
              </a:rPr>
              <a:t> </a:t>
            </a:r>
            <a:r>
              <a:rPr sz="1400" spc="140" dirty="0">
                <a:latin typeface="Times New Roman"/>
                <a:cs typeface="Times New Roman"/>
              </a:rPr>
              <a:t>important</a:t>
            </a:r>
            <a:r>
              <a:rPr sz="1400" spc="35" dirty="0">
                <a:latin typeface="Times New Roman"/>
                <a:cs typeface="Times New Roman"/>
              </a:rPr>
              <a:t> </a:t>
            </a:r>
            <a:r>
              <a:rPr sz="1400" spc="165" dirty="0">
                <a:latin typeface="Times New Roman"/>
                <a:cs typeface="Times New Roman"/>
              </a:rPr>
              <a:t>for</a:t>
            </a:r>
            <a:r>
              <a:rPr sz="1400" spc="70" dirty="0">
                <a:latin typeface="Times New Roman"/>
                <a:cs typeface="Times New Roman"/>
              </a:rPr>
              <a:t> </a:t>
            </a:r>
            <a:r>
              <a:rPr sz="1400" spc="95" dirty="0">
                <a:latin typeface="Times New Roman"/>
                <a:cs typeface="Times New Roman"/>
              </a:rPr>
              <a:t>shipping</a:t>
            </a:r>
            <a:r>
              <a:rPr sz="1400" spc="80" dirty="0">
                <a:latin typeface="Times New Roman"/>
                <a:cs typeface="Times New Roman"/>
              </a:rPr>
              <a:t> </a:t>
            </a:r>
            <a:r>
              <a:rPr sz="1400" spc="145" dirty="0">
                <a:latin typeface="Times New Roman"/>
                <a:cs typeface="Times New Roman"/>
              </a:rPr>
              <a:t>and</a:t>
            </a:r>
            <a:r>
              <a:rPr sz="1400" spc="60" dirty="0">
                <a:latin typeface="Times New Roman"/>
                <a:cs typeface="Times New Roman"/>
              </a:rPr>
              <a:t> </a:t>
            </a:r>
            <a:r>
              <a:rPr sz="1400" spc="190" dirty="0">
                <a:latin typeface="Times New Roman"/>
                <a:cs typeface="Times New Roman"/>
              </a:rPr>
              <a:t>trade</a:t>
            </a:r>
            <a:r>
              <a:rPr sz="1400" spc="45" dirty="0">
                <a:latin typeface="Times New Roman"/>
                <a:cs typeface="Times New Roman"/>
              </a:rPr>
              <a:t> </a:t>
            </a:r>
            <a:r>
              <a:rPr sz="1400" spc="185" dirty="0">
                <a:latin typeface="Times New Roman"/>
                <a:cs typeface="Times New Roman"/>
              </a:rPr>
              <a:t>because</a:t>
            </a:r>
            <a:r>
              <a:rPr sz="1400" spc="70" dirty="0">
                <a:latin typeface="Times New Roman"/>
                <a:cs typeface="Times New Roman"/>
              </a:rPr>
              <a:t> </a:t>
            </a:r>
            <a:r>
              <a:rPr sz="1400" spc="125" dirty="0">
                <a:latin typeface="Times New Roman"/>
                <a:cs typeface="Times New Roman"/>
              </a:rPr>
              <a:t>its</a:t>
            </a:r>
            <a:endParaRPr sz="1400">
              <a:latin typeface="Times New Roman"/>
              <a:cs typeface="Times New Roman"/>
            </a:endParaRPr>
          </a:p>
          <a:p>
            <a:pPr marL="184785">
              <a:lnSpc>
                <a:spcPts val="1675"/>
              </a:lnSpc>
              <a:spcBef>
                <a:spcPts val="10"/>
              </a:spcBef>
              <a:tabLst>
                <a:tab pos="3046730" algn="l"/>
              </a:tabLst>
            </a:pPr>
            <a:r>
              <a:rPr sz="1400" u="sng" spc="70" dirty="0">
                <a:uFill>
                  <a:solidFill>
                    <a:srgbClr val="000000"/>
                  </a:solidFill>
                </a:uFill>
                <a:latin typeface="Times New Roman"/>
                <a:cs typeface="Times New Roman"/>
              </a:rPr>
              <a:t> 	</a:t>
            </a:r>
            <a:r>
              <a:rPr sz="1400" spc="155" dirty="0">
                <a:latin typeface="Times New Roman"/>
                <a:cs typeface="Times New Roman"/>
              </a:rPr>
              <a:t>make </a:t>
            </a:r>
            <a:r>
              <a:rPr sz="1400" spc="85" dirty="0">
                <a:latin typeface="Times New Roman"/>
                <a:cs typeface="Times New Roman"/>
              </a:rPr>
              <a:t>it </a:t>
            </a:r>
            <a:r>
              <a:rPr sz="1400" spc="114" dirty="0">
                <a:latin typeface="Times New Roman"/>
                <a:cs typeface="Times New Roman"/>
              </a:rPr>
              <a:t>possible </a:t>
            </a:r>
            <a:r>
              <a:rPr sz="1400" spc="165" dirty="0">
                <a:latin typeface="Times New Roman"/>
                <a:cs typeface="Times New Roman"/>
              </a:rPr>
              <a:t>for </a:t>
            </a:r>
            <a:r>
              <a:rPr sz="1400" spc="145" dirty="0">
                <a:latin typeface="Times New Roman"/>
                <a:cs typeface="Times New Roman"/>
              </a:rPr>
              <a:t>large</a:t>
            </a:r>
            <a:r>
              <a:rPr sz="1400" spc="-225" dirty="0">
                <a:latin typeface="Times New Roman"/>
                <a:cs typeface="Times New Roman"/>
              </a:rPr>
              <a:t> </a:t>
            </a:r>
            <a:r>
              <a:rPr sz="1400" spc="120" dirty="0">
                <a:latin typeface="Times New Roman"/>
                <a:cs typeface="Times New Roman"/>
              </a:rPr>
              <a:t>ships </a:t>
            </a:r>
            <a:r>
              <a:rPr sz="1400" spc="160" dirty="0">
                <a:latin typeface="Times New Roman"/>
                <a:cs typeface="Times New Roman"/>
              </a:rPr>
              <a:t>to</a:t>
            </a:r>
            <a:endParaRPr sz="1400">
              <a:latin typeface="Times New Roman"/>
              <a:cs typeface="Times New Roman"/>
            </a:endParaRPr>
          </a:p>
          <a:p>
            <a:pPr marL="184785">
              <a:lnSpc>
                <a:spcPts val="1675"/>
              </a:lnSpc>
            </a:pPr>
            <a:r>
              <a:rPr sz="1400" spc="135" dirty="0">
                <a:latin typeface="Times New Roman"/>
                <a:cs typeface="Times New Roman"/>
              </a:rPr>
              <a:t>navigate.</a:t>
            </a:r>
            <a:endParaRPr sz="1400">
              <a:latin typeface="Times New Roman"/>
              <a:cs typeface="Times New Roman"/>
            </a:endParaRPr>
          </a:p>
          <a:p>
            <a:pPr>
              <a:lnSpc>
                <a:spcPct val="100000"/>
              </a:lnSpc>
              <a:spcBef>
                <a:spcPts val="15"/>
              </a:spcBef>
            </a:pPr>
            <a:endParaRPr sz="1450">
              <a:latin typeface="Times New Roman"/>
              <a:cs typeface="Times New Roman"/>
            </a:endParaRPr>
          </a:p>
          <a:p>
            <a:pPr marL="12700">
              <a:lnSpc>
                <a:spcPct val="100000"/>
              </a:lnSpc>
            </a:pPr>
            <a:r>
              <a:rPr sz="1400" spc="130" dirty="0">
                <a:latin typeface="Arial"/>
                <a:cs typeface="Arial"/>
              </a:rPr>
              <a:t>Barrier</a:t>
            </a:r>
            <a:r>
              <a:rPr sz="1400" spc="-10" dirty="0">
                <a:latin typeface="Arial"/>
                <a:cs typeface="Arial"/>
              </a:rPr>
              <a:t> </a:t>
            </a:r>
            <a:r>
              <a:rPr sz="1400" spc="35" dirty="0">
                <a:latin typeface="Arial"/>
                <a:cs typeface="Arial"/>
              </a:rPr>
              <a:t>Islands</a:t>
            </a:r>
            <a:endParaRPr sz="1400">
              <a:latin typeface="Arial"/>
              <a:cs typeface="Arial"/>
            </a:endParaRPr>
          </a:p>
          <a:p>
            <a:pPr marL="184785" marR="382905" indent="-172085">
              <a:lnSpc>
                <a:spcPts val="1689"/>
              </a:lnSpc>
              <a:spcBef>
                <a:spcPts val="45"/>
              </a:spcBef>
              <a:buFont typeface="Arial"/>
              <a:buChar char="•"/>
              <a:tabLst>
                <a:tab pos="185420" algn="l"/>
                <a:tab pos="4872355" algn="l"/>
              </a:tabLst>
            </a:pPr>
            <a:r>
              <a:rPr sz="1400" spc="160" dirty="0">
                <a:latin typeface="Times New Roman"/>
                <a:cs typeface="Times New Roman"/>
              </a:rPr>
              <a:t>Barrier</a:t>
            </a:r>
            <a:r>
              <a:rPr sz="1400" spc="45" dirty="0">
                <a:latin typeface="Times New Roman"/>
                <a:cs typeface="Times New Roman"/>
              </a:rPr>
              <a:t> </a:t>
            </a:r>
            <a:r>
              <a:rPr sz="1400" spc="95" dirty="0">
                <a:latin typeface="Times New Roman"/>
                <a:cs typeface="Times New Roman"/>
              </a:rPr>
              <a:t>Islands</a:t>
            </a:r>
            <a:r>
              <a:rPr sz="1400" spc="80" dirty="0">
                <a:latin typeface="Times New Roman"/>
                <a:cs typeface="Times New Roman"/>
              </a:rPr>
              <a:t> </a:t>
            </a:r>
            <a:r>
              <a:rPr sz="1400" spc="210" dirty="0">
                <a:latin typeface="Times New Roman"/>
                <a:cs typeface="Times New Roman"/>
              </a:rPr>
              <a:t>are</a:t>
            </a:r>
            <a:r>
              <a:rPr sz="1400" spc="75" dirty="0">
                <a:latin typeface="Times New Roman"/>
                <a:cs typeface="Times New Roman"/>
              </a:rPr>
              <a:t> </a:t>
            </a:r>
            <a:r>
              <a:rPr sz="1400" spc="150" dirty="0">
                <a:latin typeface="Times New Roman"/>
                <a:cs typeface="Times New Roman"/>
              </a:rPr>
              <a:t>located</a:t>
            </a:r>
            <a:r>
              <a:rPr sz="1400" spc="45" dirty="0">
                <a:latin typeface="Times New Roman"/>
                <a:cs typeface="Times New Roman"/>
              </a:rPr>
              <a:t> </a:t>
            </a:r>
            <a:r>
              <a:rPr sz="1400" spc="105" dirty="0">
                <a:latin typeface="Times New Roman"/>
                <a:cs typeface="Times New Roman"/>
              </a:rPr>
              <a:t>along</a:t>
            </a:r>
            <a:r>
              <a:rPr sz="1400" spc="75" dirty="0">
                <a:latin typeface="Times New Roman"/>
                <a:cs typeface="Times New Roman"/>
              </a:rPr>
              <a:t> </a:t>
            </a:r>
            <a:r>
              <a:rPr sz="1400" spc="125" dirty="0">
                <a:latin typeface="Times New Roman"/>
                <a:cs typeface="Times New Roman"/>
              </a:rPr>
              <a:t>Georgia’s</a:t>
            </a:r>
            <a:r>
              <a:rPr sz="1400" spc="45" dirty="0">
                <a:latin typeface="Times New Roman"/>
                <a:cs typeface="Times New Roman"/>
              </a:rPr>
              <a:t> </a:t>
            </a:r>
            <a:r>
              <a:rPr sz="1400" spc="130" dirty="0">
                <a:latin typeface="Times New Roman"/>
                <a:cs typeface="Times New Roman"/>
              </a:rPr>
              <a:t>coastline</a:t>
            </a:r>
            <a:r>
              <a:rPr sz="1400" spc="65" dirty="0">
                <a:latin typeface="Times New Roman"/>
                <a:cs typeface="Times New Roman"/>
              </a:rPr>
              <a:t> </a:t>
            </a:r>
            <a:r>
              <a:rPr sz="1400" spc="145" dirty="0">
                <a:latin typeface="Times New Roman"/>
                <a:cs typeface="Times New Roman"/>
              </a:rPr>
              <a:t>and</a:t>
            </a:r>
            <a:r>
              <a:rPr sz="1400" spc="70" dirty="0">
                <a:latin typeface="Times New Roman"/>
                <a:cs typeface="Times New Roman"/>
              </a:rPr>
              <a:t> </a:t>
            </a:r>
            <a:r>
              <a:rPr sz="1400" spc="155" dirty="0">
                <a:latin typeface="Times New Roman"/>
                <a:cs typeface="Times New Roman"/>
              </a:rPr>
              <a:t>form</a:t>
            </a:r>
            <a:r>
              <a:rPr sz="1400" spc="65" dirty="0">
                <a:latin typeface="Times New Roman"/>
                <a:cs typeface="Times New Roman"/>
              </a:rPr>
              <a:t> </a:t>
            </a:r>
            <a:r>
              <a:rPr sz="1400" spc="190" dirty="0">
                <a:latin typeface="Times New Roman"/>
                <a:cs typeface="Times New Roman"/>
              </a:rPr>
              <a:t>a  </a:t>
            </a:r>
            <a:r>
              <a:rPr sz="1400" spc="175" dirty="0">
                <a:latin typeface="Times New Roman"/>
                <a:cs typeface="Times New Roman"/>
              </a:rPr>
              <a:t>barrier</a:t>
            </a:r>
            <a:r>
              <a:rPr sz="1400" spc="75" dirty="0">
                <a:latin typeface="Times New Roman"/>
                <a:cs typeface="Times New Roman"/>
              </a:rPr>
              <a:t> </a:t>
            </a:r>
            <a:r>
              <a:rPr sz="1400" spc="180" dirty="0">
                <a:latin typeface="Times New Roman"/>
                <a:cs typeface="Times New Roman"/>
              </a:rPr>
              <a:t>between</a:t>
            </a:r>
            <a:r>
              <a:rPr sz="1400" spc="75" dirty="0">
                <a:latin typeface="Times New Roman"/>
                <a:cs typeface="Times New Roman"/>
              </a:rPr>
              <a:t> </a:t>
            </a:r>
            <a:r>
              <a:rPr sz="1400" spc="170" dirty="0">
                <a:latin typeface="Times New Roman"/>
                <a:cs typeface="Times New Roman"/>
              </a:rPr>
              <a:t>the</a:t>
            </a:r>
            <a:r>
              <a:rPr sz="1400" u="sng" spc="170" dirty="0">
                <a:uFill>
                  <a:solidFill>
                    <a:srgbClr val="000000"/>
                  </a:solidFill>
                </a:uFill>
                <a:latin typeface="Times New Roman"/>
                <a:cs typeface="Times New Roman"/>
              </a:rPr>
              <a:t> 	</a:t>
            </a:r>
            <a:r>
              <a:rPr sz="1400" spc="100" dirty="0">
                <a:latin typeface="Times New Roman"/>
                <a:cs typeface="Times New Roman"/>
              </a:rPr>
              <a:t>.</a:t>
            </a:r>
            <a:endParaRPr sz="1400">
              <a:latin typeface="Times New Roman"/>
              <a:cs typeface="Times New Roman"/>
            </a:endParaRPr>
          </a:p>
          <a:p>
            <a:pPr marL="184785" indent="-172085">
              <a:lnSpc>
                <a:spcPts val="1610"/>
              </a:lnSpc>
              <a:buFont typeface="Arial"/>
              <a:buChar char="•"/>
              <a:tabLst>
                <a:tab pos="185420" algn="l"/>
              </a:tabLst>
            </a:pPr>
            <a:r>
              <a:rPr sz="1400" spc="170" dirty="0">
                <a:latin typeface="Times New Roman"/>
                <a:cs typeface="Times New Roman"/>
              </a:rPr>
              <a:t>These</a:t>
            </a:r>
            <a:r>
              <a:rPr sz="1400" spc="65" dirty="0">
                <a:latin typeface="Times New Roman"/>
                <a:cs typeface="Times New Roman"/>
              </a:rPr>
              <a:t> </a:t>
            </a:r>
            <a:r>
              <a:rPr sz="1400" spc="110" dirty="0">
                <a:latin typeface="Times New Roman"/>
                <a:cs typeface="Times New Roman"/>
              </a:rPr>
              <a:t>islands</a:t>
            </a:r>
            <a:r>
              <a:rPr sz="1400" spc="75" dirty="0">
                <a:latin typeface="Times New Roman"/>
                <a:cs typeface="Times New Roman"/>
              </a:rPr>
              <a:t> </a:t>
            </a:r>
            <a:r>
              <a:rPr sz="1400" spc="185" dirty="0">
                <a:latin typeface="Times New Roman"/>
                <a:cs typeface="Times New Roman"/>
              </a:rPr>
              <a:t>protect</a:t>
            </a:r>
            <a:r>
              <a:rPr sz="1400" spc="40" dirty="0">
                <a:latin typeface="Times New Roman"/>
                <a:cs typeface="Times New Roman"/>
              </a:rPr>
              <a:t> </a:t>
            </a:r>
            <a:r>
              <a:rPr sz="1400" spc="170" dirty="0">
                <a:latin typeface="Times New Roman"/>
                <a:cs typeface="Times New Roman"/>
              </a:rPr>
              <a:t>the</a:t>
            </a:r>
            <a:r>
              <a:rPr sz="1400" spc="70" dirty="0">
                <a:latin typeface="Times New Roman"/>
                <a:cs typeface="Times New Roman"/>
              </a:rPr>
              <a:t> </a:t>
            </a:r>
            <a:r>
              <a:rPr sz="1400" spc="100" dirty="0">
                <a:latin typeface="Times New Roman"/>
                <a:cs typeface="Times New Roman"/>
              </a:rPr>
              <a:t>mainland</a:t>
            </a:r>
            <a:r>
              <a:rPr sz="1400" spc="70" dirty="0">
                <a:latin typeface="Times New Roman"/>
                <a:cs typeface="Times New Roman"/>
              </a:rPr>
              <a:t> </a:t>
            </a:r>
            <a:r>
              <a:rPr sz="1400" spc="155" dirty="0">
                <a:latin typeface="Times New Roman"/>
                <a:cs typeface="Times New Roman"/>
              </a:rPr>
              <a:t>from</a:t>
            </a:r>
            <a:r>
              <a:rPr sz="1400" spc="55" dirty="0">
                <a:latin typeface="Times New Roman"/>
                <a:cs typeface="Times New Roman"/>
              </a:rPr>
              <a:t> </a:t>
            </a:r>
            <a:r>
              <a:rPr sz="1400" spc="145" dirty="0">
                <a:latin typeface="Times New Roman"/>
                <a:cs typeface="Times New Roman"/>
              </a:rPr>
              <a:t>much</a:t>
            </a:r>
            <a:r>
              <a:rPr sz="1400" spc="70" dirty="0">
                <a:latin typeface="Times New Roman"/>
                <a:cs typeface="Times New Roman"/>
              </a:rPr>
              <a:t> </a:t>
            </a:r>
            <a:r>
              <a:rPr sz="1400" spc="130" dirty="0">
                <a:latin typeface="Times New Roman"/>
                <a:cs typeface="Times New Roman"/>
              </a:rPr>
              <a:t>of</a:t>
            </a:r>
            <a:r>
              <a:rPr sz="1400" spc="70" dirty="0">
                <a:latin typeface="Times New Roman"/>
                <a:cs typeface="Times New Roman"/>
              </a:rPr>
              <a:t> </a:t>
            </a:r>
            <a:r>
              <a:rPr sz="1400" spc="170" dirty="0">
                <a:latin typeface="Times New Roman"/>
                <a:cs typeface="Times New Roman"/>
              </a:rPr>
              <a:t>the</a:t>
            </a:r>
            <a:r>
              <a:rPr sz="1400" spc="70" dirty="0">
                <a:latin typeface="Times New Roman"/>
                <a:cs typeface="Times New Roman"/>
              </a:rPr>
              <a:t> </a:t>
            </a:r>
            <a:r>
              <a:rPr sz="1400" spc="175" dirty="0">
                <a:latin typeface="Times New Roman"/>
                <a:cs typeface="Times New Roman"/>
              </a:rPr>
              <a:t>ocean</a:t>
            </a:r>
            <a:endParaRPr sz="1400">
              <a:latin typeface="Times New Roman"/>
              <a:cs typeface="Times New Roman"/>
            </a:endParaRPr>
          </a:p>
          <a:p>
            <a:pPr marL="184785" marR="361315">
              <a:lnSpc>
                <a:spcPts val="1670"/>
              </a:lnSpc>
              <a:spcBef>
                <a:spcPts val="80"/>
              </a:spcBef>
              <a:tabLst>
                <a:tab pos="3046730" algn="l"/>
              </a:tabLst>
            </a:pPr>
            <a:r>
              <a:rPr sz="1400" u="sng" spc="70" dirty="0">
                <a:uFill>
                  <a:solidFill>
                    <a:srgbClr val="000000"/>
                  </a:solidFill>
                </a:uFill>
                <a:latin typeface="Times New Roman"/>
                <a:cs typeface="Times New Roman"/>
              </a:rPr>
              <a:t> 	</a:t>
            </a:r>
            <a:r>
              <a:rPr sz="1400" spc="170" dirty="0">
                <a:latin typeface="Times New Roman"/>
                <a:cs typeface="Times New Roman"/>
              </a:rPr>
              <a:t>that </a:t>
            </a:r>
            <a:r>
              <a:rPr sz="1400" spc="105" dirty="0">
                <a:latin typeface="Times New Roman"/>
                <a:cs typeface="Times New Roman"/>
              </a:rPr>
              <a:t>would </a:t>
            </a:r>
            <a:r>
              <a:rPr sz="1400" spc="160" dirty="0">
                <a:latin typeface="Times New Roman"/>
                <a:cs typeface="Times New Roman"/>
              </a:rPr>
              <a:t>otherwise </a:t>
            </a:r>
            <a:r>
              <a:rPr sz="1400" spc="185" dirty="0">
                <a:latin typeface="Times New Roman"/>
                <a:cs typeface="Times New Roman"/>
              </a:rPr>
              <a:t>erode</a:t>
            </a:r>
            <a:r>
              <a:rPr sz="1400" spc="-225" dirty="0">
                <a:latin typeface="Times New Roman"/>
                <a:cs typeface="Times New Roman"/>
              </a:rPr>
              <a:t> </a:t>
            </a:r>
            <a:r>
              <a:rPr sz="1400" spc="170" dirty="0">
                <a:latin typeface="Times New Roman"/>
                <a:cs typeface="Times New Roman"/>
              </a:rPr>
              <a:t>the  coast.</a:t>
            </a:r>
            <a:endParaRPr sz="1400">
              <a:latin typeface="Times New Roman"/>
              <a:cs typeface="Times New Roman"/>
            </a:endParaRPr>
          </a:p>
          <a:p>
            <a:pPr marL="184785" indent="-172085">
              <a:lnSpc>
                <a:spcPts val="1625"/>
              </a:lnSpc>
              <a:buFont typeface="Arial"/>
              <a:buChar char="•"/>
              <a:tabLst>
                <a:tab pos="185420" algn="l"/>
              </a:tabLst>
            </a:pPr>
            <a:r>
              <a:rPr sz="1400" spc="5" dirty="0">
                <a:latin typeface="Times New Roman"/>
                <a:cs typeface="Times New Roman"/>
              </a:rPr>
              <a:t>In</a:t>
            </a:r>
            <a:r>
              <a:rPr sz="1400" spc="65" dirty="0">
                <a:latin typeface="Times New Roman"/>
                <a:cs typeface="Times New Roman"/>
              </a:rPr>
              <a:t> </a:t>
            </a:r>
            <a:r>
              <a:rPr sz="1400" spc="125" dirty="0">
                <a:latin typeface="Times New Roman"/>
                <a:cs typeface="Times New Roman"/>
              </a:rPr>
              <a:t>Georgia’s</a:t>
            </a:r>
            <a:r>
              <a:rPr sz="1400" spc="50" dirty="0">
                <a:latin typeface="Times New Roman"/>
                <a:cs typeface="Times New Roman"/>
              </a:rPr>
              <a:t> </a:t>
            </a:r>
            <a:r>
              <a:rPr sz="1400" spc="130" dirty="0">
                <a:latin typeface="Times New Roman"/>
                <a:cs typeface="Times New Roman"/>
              </a:rPr>
              <a:t>early</a:t>
            </a:r>
            <a:r>
              <a:rPr sz="1400" spc="60" dirty="0">
                <a:latin typeface="Times New Roman"/>
                <a:cs typeface="Times New Roman"/>
              </a:rPr>
              <a:t> </a:t>
            </a:r>
            <a:r>
              <a:rPr sz="1400" spc="125" dirty="0">
                <a:latin typeface="Times New Roman"/>
                <a:cs typeface="Times New Roman"/>
              </a:rPr>
              <a:t>history,</a:t>
            </a:r>
            <a:r>
              <a:rPr sz="1400" spc="65" dirty="0">
                <a:latin typeface="Times New Roman"/>
                <a:cs typeface="Times New Roman"/>
              </a:rPr>
              <a:t> </a:t>
            </a:r>
            <a:r>
              <a:rPr sz="1400" spc="180" dirty="0">
                <a:latin typeface="Times New Roman"/>
                <a:cs typeface="Times New Roman"/>
              </a:rPr>
              <a:t>forts</a:t>
            </a:r>
            <a:r>
              <a:rPr sz="1400" spc="50" dirty="0">
                <a:latin typeface="Times New Roman"/>
                <a:cs typeface="Times New Roman"/>
              </a:rPr>
              <a:t> </a:t>
            </a:r>
            <a:r>
              <a:rPr sz="1400" spc="204" dirty="0">
                <a:latin typeface="Times New Roman"/>
                <a:cs typeface="Times New Roman"/>
              </a:rPr>
              <a:t>were</a:t>
            </a:r>
            <a:r>
              <a:rPr sz="1400" spc="55" dirty="0">
                <a:latin typeface="Times New Roman"/>
                <a:cs typeface="Times New Roman"/>
              </a:rPr>
              <a:t> </a:t>
            </a:r>
            <a:r>
              <a:rPr sz="1400" spc="80" dirty="0">
                <a:latin typeface="Times New Roman"/>
                <a:cs typeface="Times New Roman"/>
              </a:rPr>
              <a:t>built</a:t>
            </a:r>
            <a:r>
              <a:rPr sz="1400" spc="60" dirty="0">
                <a:latin typeface="Times New Roman"/>
                <a:cs typeface="Times New Roman"/>
              </a:rPr>
              <a:t> </a:t>
            </a:r>
            <a:r>
              <a:rPr sz="1400" spc="120" dirty="0">
                <a:latin typeface="Times New Roman"/>
                <a:cs typeface="Times New Roman"/>
              </a:rPr>
              <a:t>on</a:t>
            </a:r>
            <a:r>
              <a:rPr sz="1400" spc="75" dirty="0">
                <a:latin typeface="Times New Roman"/>
                <a:cs typeface="Times New Roman"/>
              </a:rPr>
              <a:t> </a:t>
            </a:r>
            <a:r>
              <a:rPr sz="1400" spc="170" dirty="0">
                <a:latin typeface="Times New Roman"/>
                <a:cs typeface="Times New Roman"/>
              </a:rPr>
              <a:t>the</a:t>
            </a:r>
            <a:r>
              <a:rPr sz="1400" spc="70" dirty="0">
                <a:latin typeface="Times New Roman"/>
                <a:cs typeface="Times New Roman"/>
              </a:rPr>
              <a:t> </a:t>
            </a:r>
            <a:r>
              <a:rPr sz="1400" spc="110" dirty="0">
                <a:latin typeface="Times New Roman"/>
                <a:cs typeface="Times New Roman"/>
              </a:rPr>
              <a:t>islands</a:t>
            </a:r>
            <a:r>
              <a:rPr sz="1400" spc="75" dirty="0">
                <a:latin typeface="Times New Roman"/>
                <a:cs typeface="Times New Roman"/>
              </a:rPr>
              <a:t> </a:t>
            </a:r>
            <a:r>
              <a:rPr sz="1400" spc="160" dirty="0">
                <a:latin typeface="Times New Roman"/>
                <a:cs typeface="Times New Roman"/>
              </a:rPr>
              <a:t>to</a:t>
            </a:r>
            <a:endParaRPr sz="1400">
              <a:latin typeface="Times New Roman"/>
              <a:cs typeface="Times New Roman"/>
            </a:endParaRPr>
          </a:p>
          <a:p>
            <a:pPr marL="184785">
              <a:lnSpc>
                <a:spcPts val="1675"/>
              </a:lnSpc>
              <a:spcBef>
                <a:spcPts val="10"/>
              </a:spcBef>
              <a:tabLst>
                <a:tab pos="3046730" algn="l"/>
              </a:tabLst>
            </a:pPr>
            <a:r>
              <a:rPr sz="1400" u="sng" spc="70" dirty="0">
                <a:uFill>
                  <a:solidFill>
                    <a:srgbClr val="000000"/>
                  </a:solidFill>
                </a:uFill>
                <a:latin typeface="Times New Roman"/>
                <a:cs typeface="Times New Roman"/>
              </a:rPr>
              <a:t> 	</a:t>
            </a:r>
            <a:r>
              <a:rPr sz="1400" spc="100" dirty="0">
                <a:latin typeface="Times New Roman"/>
                <a:cs typeface="Times New Roman"/>
              </a:rPr>
              <a:t>.</a:t>
            </a:r>
            <a:endParaRPr sz="1400">
              <a:latin typeface="Times New Roman"/>
              <a:cs typeface="Times New Roman"/>
            </a:endParaRPr>
          </a:p>
          <a:p>
            <a:pPr marL="184785" indent="-172085">
              <a:lnSpc>
                <a:spcPts val="1675"/>
              </a:lnSpc>
              <a:buFont typeface="Arial"/>
              <a:buChar char="•"/>
              <a:tabLst>
                <a:tab pos="185420" algn="l"/>
              </a:tabLst>
            </a:pPr>
            <a:r>
              <a:rPr sz="1400" spc="125" dirty="0">
                <a:latin typeface="Times New Roman"/>
                <a:cs typeface="Times New Roman"/>
              </a:rPr>
              <a:t>Today,</a:t>
            </a:r>
            <a:r>
              <a:rPr sz="1400" spc="45" dirty="0">
                <a:latin typeface="Times New Roman"/>
                <a:cs typeface="Times New Roman"/>
              </a:rPr>
              <a:t> </a:t>
            </a:r>
            <a:r>
              <a:rPr sz="1400" spc="165" dirty="0">
                <a:latin typeface="Times New Roman"/>
                <a:cs typeface="Times New Roman"/>
              </a:rPr>
              <a:t>some</a:t>
            </a:r>
            <a:r>
              <a:rPr sz="1400" spc="65" dirty="0">
                <a:latin typeface="Times New Roman"/>
                <a:cs typeface="Times New Roman"/>
              </a:rPr>
              <a:t> </a:t>
            </a:r>
            <a:r>
              <a:rPr sz="1400" spc="130" dirty="0">
                <a:latin typeface="Times New Roman"/>
                <a:cs typeface="Times New Roman"/>
              </a:rPr>
              <a:t>of</a:t>
            </a:r>
            <a:r>
              <a:rPr sz="1400" spc="80" dirty="0">
                <a:latin typeface="Times New Roman"/>
                <a:cs typeface="Times New Roman"/>
              </a:rPr>
              <a:t> </a:t>
            </a:r>
            <a:r>
              <a:rPr sz="1400" spc="175" dirty="0">
                <a:latin typeface="Times New Roman"/>
                <a:cs typeface="Times New Roman"/>
              </a:rPr>
              <a:t>the</a:t>
            </a:r>
            <a:r>
              <a:rPr sz="1400" spc="70" dirty="0">
                <a:latin typeface="Times New Roman"/>
                <a:cs typeface="Times New Roman"/>
              </a:rPr>
              <a:t> </a:t>
            </a:r>
            <a:r>
              <a:rPr sz="1400" spc="110" dirty="0">
                <a:latin typeface="Times New Roman"/>
                <a:cs typeface="Times New Roman"/>
              </a:rPr>
              <a:t>islands,</a:t>
            </a:r>
            <a:r>
              <a:rPr sz="1400" spc="70" dirty="0">
                <a:latin typeface="Times New Roman"/>
                <a:cs typeface="Times New Roman"/>
              </a:rPr>
              <a:t> </a:t>
            </a:r>
            <a:r>
              <a:rPr sz="1400" spc="60" dirty="0">
                <a:latin typeface="Times New Roman"/>
                <a:cs typeface="Times New Roman"/>
              </a:rPr>
              <a:t>like</a:t>
            </a:r>
            <a:r>
              <a:rPr sz="1400" spc="70" dirty="0">
                <a:latin typeface="Times New Roman"/>
                <a:cs typeface="Times New Roman"/>
              </a:rPr>
              <a:t> </a:t>
            </a:r>
            <a:r>
              <a:rPr sz="1400" spc="155" dirty="0">
                <a:latin typeface="Times New Roman"/>
                <a:cs typeface="Times New Roman"/>
              </a:rPr>
              <a:t>St</a:t>
            </a:r>
            <a:r>
              <a:rPr sz="1400" spc="70" dirty="0">
                <a:latin typeface="Times New Roman"/>
                <a:cs typeface="Times New Roman"/>
              </a:rPr>
              <a:t> </a:t>
            </a:r>
            <a:r>
              <a:rPr sz="1400" spc="110" dirty="0">
                <a:latin typeface="Times New Roman"/>
                <a:cs typeface="Times New Roman"/>
              </a:rPr>
              <a:t>Simons,</a:t>
            </a:r>
            <a:r>
              <a:rPr sz="1400" spc="75" dirty="0">
                <a:latin typeface="Times New Roman"/>
                <a:cs typeface="Times New Roman"/>
              </a:rPr>
              <a:t> </a:t>
            </a:r>
            <a:r>
              <a:rPr sz="1400" spc="145" dirty="0">
                <a:latin typeface="Times New Roman"/>
                <a:cs typeface="Times New Roman"/>
              </a:rPr>
              <a:t>Tybee,</a:t>
            </a:r>
            <a:r>
              <a:rPr sz="1400" spc="45" dirty="0">
                <a:latin typeface="Times New Roman"/>
                <a:cs typeface="Times New Roman"/>
              </a:rPr>
              <a:t> </a:t>
            </a:r>
            <a:r>
              <a:rPr sz="1400" spc="145" dirty="0">
                <a:latin typeface="Times New Roman"/>
                <a:cs typeface="Times New Roman"/>
              </a:rPr>
              <a:t>and</a:t>
            </a:r>
            <a:r>
              <a:rPr sz="1400" spc="70" dirty="0">
                <a:latin typeface="Times New Roman"/>
                <a:cs typeface="Times New Roman"/>
              </a:rPr>
              <a:t> </a:t>
            </a:r>
            <a:r>
              <a:rPr sz="1400" spc="80" dirty="0">
                <a:latin typeface="Times New Roman"/>
                <a:cs typeface="Times New Roman"/>
              </a:rPr>
              <a:t>Jekyll,</a:t>
            </a:r>
            <a:r>
              <a:rPr sz="1400" spc="60" dirty="0">
                <a:latin typeface="Times New Roman"/>
                <a:cs typeface="Times New Roman"/>
              </a:rPr>
              <a:t> </a:t>
            </a:r>
            <a:r>
              <a:rPr sz="1400" spc="210" dirty="0">
                <a:latin typeface="Times New Roman"/>
                <a:cs typeface="Times New Roman"/>
              </a:rPr>
              <a:t>are</a:t>
            </a:r>
            <a:endParaRPr sz="1400">
              <a:latin typeface="Times New Roman"/>
              <a:cs typeface="Times New Roman"/>
            </a:endParaRPr>
          </a:p>
          <a:p>
            <a:pPr marL="184785">
              <a:lnSpc>
                <a:spcPct val="100000"/>
              </a:lnSpc>
              <a:spcBef>
                <a:spcPts val="15"/>
              </a:spcBef>
              <a:tabLst>
                <a:tab pos="4551680" algn="l"/>
              </a:tabLst>
            </a:pPr>
            <a:r>
              <a:rPr sz="1400" spc="125" dirty="0">
                <a:latin typeface="Times New Roman"/>
                <a:cs typeface="Times New Roman"/>
              </a:rPr>
              <a:t>popular</a:t>
            </a:r>
            <a:r>
              <a:rPr sz="1400" spc="70" dirty="0">
                <a:latin typeface="Times New Roman"/>
                <a:cs typeface="Times New Roman"/>
              </a:rPr>
              <a:t> </a:t>
            </a:r>
            <a:r>
              <a:rPr sz="1400" spc="135" dirty="0">
                <a:latin typeface="Times New Roman"/>
                <a:cs typeface="Times New Roman"/>
              </a:rPr>
              <a:t>vacation</a:t>
            </a:r>
            <a:r>
              <a:rPr sz="1400" u="sng" spc="135" dirty="0">
                <a:uFill>
                  <a:solidFill>
                    <a:srgbClr val="000000"/>
                  </a:solidFill>
                </a:uFill>
                <a:latin typeface="Times New Roman"/>
                <a:cs typeface="Times New Roman"/>
              </a:rPr>
              <a:t> 	</a:t>
            </a:r>
            <a:r>
              <a:rPr sz="1400" spc="100" dirty="0">
                <a:latin typeface="Times New Roman"/>
                <a:cs typeface="Times New Roman"/>
              </a:rPr>
              <a:t>.</a:t>
            </a:r>
            <a:endParaRPr sz="1400">
              <a:latin typeface="Times New Roman"/>
              <a:cs typeface="Times New Roman"/>
            </a:endParaRPr>
          </a:p>
          <a:p>
            <a:pPr marL="184785" marR="535305" indent="-172085" algn="just">
              <a:lnSpc>
                <a:spcPct val="99600"/>
              </a:lnSpc>
              <a:spcBef>
                <a:spcPts val="5"/>
              </a:spcBef>
              <a:buFont typeface="Arial"/>
              <a:buChar char="•"/>
              <a:tabLst>
                <a:tab pos="185420" algn="l"/>
                <a:tab pos="5290820" algn="l"/>
              </a:tabLst>
            </a:pPr>
            <a:r>
              <a:rPr sz="1400" spc="160" dirty="0">
                <a:latin typeface="Times New Roman"/>
                <a:cs typeface="Times New Roman"/>
              </a:rPr>
              <a:t>Other </a:t>
            </a:r>
            <a:r>
              <a:rPr sz="1400" spc="175" dirty="0">
                <a:latin typeface="Times New Roman"/>
                <a:cs typeface="Times New Roman"/>
              </a:rPr>
              <a:t>barrier</a:t>
            </a:r>
            <a:r>
              <a:rPr sz="1400" spc="-15" dirty="0">
                <a:latin typeface="Times New Roman"/>
                <a:cs typeface="Times New Roman"/>
              </a:rPr>
              <a:t> </a:t>
            </a:r>
            <a:r>
              <a:rPr sz="1400" spc="110" dirty="0">
                <a:latin typeface="Times New Roman"/>
                <a:cs typeface="Times New Roman"/>
              </a:rPr>
              <a:t>islands</a:t>
            </a:r>
            <a:r>
              <a:rPr sz="1400" spc="100" dirty="0">
                <a:latin typeface="Times New Roman"/>
                <a:cs typeface="Times New Roman"/>
              </a:rPr>
              <a:t> </a:t>
            </a:r>
            <a:r>
              <a:rPr sz="1400" spc="210" dirty="0">
                <a:latin typeface="Times New Roman"/>
                <a:cs typeface="Times New Roman"/>
              </a:rPr>
              <a:t>are</a:t>
            </a:r>
            <a:r>
              <a:rPr sz="1400" u="sng" spc="210" dirty="0">
                <a:uFill>
                  <a:solidFill>
                    <a:srgbClr val="000000"/>
                  </a:solidFill>
                </a:uFill>
                <a:latin typeface="Times New Roman"/>
                <a:cs typeface="Times New Roman"/>
              </a:rPr>
              <a:t> 	</a:t>
            </a:r>
            <a:r>
              <a:rPr sz="1400" spc="145" dirty="0">
                <a:latin typeface="Times New Roman"/>
                <a:cs typeface="Times New Roman"/>
              </a:rPr>
              <a:t>and  </a:t>
            </a:r>
            <a:r>
              <a:rPr sz="1400" spc="140" dirty="0">
                <a:latin typeface="Times New Roman"/>
                <a:cs typeface="Times New Roman"/>
              </a:rPr>
              <a:t>wilderness</a:t>
            </a:r>
            <a:r>
              <a:rPr sz="1400" spc="65" dirty="0">
                <a:latin typeface="Times New Roman"/>
                <a:cs typeface="Times New Roman"/>
              </a:rPr>
              <a:t> </a:t>
            </a:r>
            <a:r>
              <a:rPr sz="1400" spc="160" dirty="0">
                <a:latin typeface="Times New Roman"/>
                <a:cs typeface="Times New Roman"/>
              </a:rPr>
              <a:t>sanctuaries,</a:t>
            </a:r>
            <a:r>
              <a:rPr sz="1400" spc="50" dirty="0">
                <a:latin typeface="Times New Roman"/>
                <a:cs typeface="Times New Roman"/>
              </a:rPr>
              <a:t> </a:t>
            </a:r>
            <a:r>
              <a:rPr sz="1400" spc="145" dirty="0">
                <a:latin typeface="Times New Roman"/>
                <a:cs typeface="Times New Roman"/>
              </a:rPr>
              <a:t>and</a:t>
            </a:r>
            <a:r>
              <a:rPr sz="1400" spc="75" dirty="0">
                <a:latin typeface="Times New Roman"/>
                <a:cs typeface="Times New Roman"/>
              </a:rPr>
              <a:t> </a:t>
            </a:r>
            <a:r>
              <a:rPr sz="1400" spc="160" dirty="0">
                <a:latin typeface="Times New Roman"/>
                <a:cs typeface="Times New Roman"/>
              </a:rPr>
              <a:t>cannot</a:t>
            </a:r>
            <a:r>
              <a:rPr sz="1400" spc="55" dirty="0">
                <a:latin typeface="Times New Roman"/>
                <a:cs typeface="Times New Roman"/>
              </a:rPr>
              <a:t> </a:t>
            </a:r>
            <a:r>
              <a:rPr sz="1400" spc="185" dirty="0">
                <a:latin typeface="Times New Roman"/>
                <a:cs typeface="Times New Roman"/>
              </a:rPr>
              <a:t>be</a:t>
            </a:r>
            <a:r>
              <a:rPr sz="1400" spc="75" dirty="0">
                <a:latin typeface="Times New Roman"/>
                <a:cs typeface="Times New Roman"/>
              </a:rPr>
              <a:t> </a:t>
            </a:r>
            <a:r>
              <a:rPr sz="1400" spc="170" dirty="0">
                <a:latin typeface="Times New Roman"/>
                <a:cs typeface="Times New Roman"/>
              </a:rPr>
              <a:t>destroyed</a:t>
            </a:r>
            <a:r>
              <a:rPr sz="1400" spc="40" dirty="0">
                <a:latin typeface="Times New Roman"/>
                <a:cs typeface="Times New Roman"/>
              </a:rPr>
              <a:t> </a:t>
            </a:r>
            <a:r>
              <a:rPr sz="1400" spc="114" dirty="0">
                <a:latin typeface="Times New Roman"/>
                <a:cs typeface="Times New Roman"/>
              </a:rPr>
              <a:t>by</a:t>
            </a:r>
            <a:r>
              <a:rPr sz="1400" spc="75" dirty="0">
                <a:latin typeface="Times New Roman"/>
                <a:cs typeface="Times New Roman"/>
              </a:rPr>
              <a:t> </a:t>
            </a:r>
            <a:r>
              <a:rPr sz="1400" spc="155" dirty="0">
                <a:latin typeface="Times New Roman"/>
                <a:cs typeface="Times New Roman"/>
              </a:rPr>
              <a:t>manmade  </a:t>
            </a:r>
            <a:r>
              <a:rPr sz="1400" spc="140" dirty="0">
                <a:latin typeface="Times New Roman"/>
                <a:cs typeface="Times New Roman"/>
              </a:rPr>
              <a:t>developments.</a:t>
            </a:r>
            <a:endParaRPr sz="1400">
              <a:latin typeface="Times New Roman"/>
              <a:cs typeface="Times New Roman"/>
            </a:endParaRPr>
          </a:p>
        </p:txBody>
      </p:sp>
      <p:sp>
        <p:nvSpPr>
          <p:cNvPr id="11" name="object 11"/>
          <p:cNvSpPr/>
          <p:nvPr/>
        </p:nvSpPr>
        <p:spPr>
          <a:xfrm>
            <a:off x="124205" y="185165"/>
            <a:ext cx="6583680" cy="11729085"/>
          </a:xfrm>
          <a:custGeom>
            <a:avLst/>
            <a:gdLst/>
            <a:ahLst/>
            <a:cxnLst/>
            <a:rect l="l" t="t" r="r" b="b"/>
            <a:pathLst>
              <a:path w="6583680" h="11729085">
                <a:moveTo>
                  <a:pt x="6583680" y="11728704"/>
                </a:moveTo>
                <a:lnTo>
                  <a:pt x="6583680" y="0"/>
                </a:lnTo>
                <a:lnTo>
                  <a:pt x="0" y="0"/>
                </a:lnTo>
                <a:lnTo>
                  <a:pt x="0" y="11728704"/>
                </a:lnTo>
                <a:lnTo>
                  <a:pt x="6583680" y="11728704"/>
                </a:lnTo>
                <a:close/>
              </a:path>
            </a:pathLst>
          </a:custGeom>
          <a:ln w="38099">
            <a:solidFill>
              <a:srgbClr val="000000"/>
            </a:solidFill>
          </a:ln>
        </p:spPr>
        <p:txBody>
          <a:bodyPr wrap="square" lIns="0" tIns="0" rIns="0" bIns="0" rtlCol="0"/>
          <a:lstStyle/>
          <a:p>
            <a:endParaRPr/>
          </a:p>
        </p:txBody>
      </p:sp>
      <p:sp>
        <p:nvSpPr>
          <p:cNvPr id="12" name="object 12"/>
          <p:cNvSpPr txBox="1"/>
          <p:nvPr/>
        </p:nvSpPr>
        <p:spPr>
          <a:xfrm>
            <a:off x="78739" y="11949451"/>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1278" y="816356"/>
            <a:ext cx="10570845" cy="696595"/>
          </a:xfrm>
          <a:prstGeom prst="rect">
            <a:avLst/>
          </a:prstGeom>
        </p:spPr>
        <p:txBody>
          <a:bodyPr vert="horz" wrap="square" lIns="0" tIns="13335" rIns="0" bIns="0" rtlCol="0">
            <a:spAutoFit/>
          </a:bodyPr>
          <a:lstStyle/>
          <a:p>
            <a:pPr marL="12700">
              <a:lnSpc>
                <a:spcPct val="100000"/>
              </a:lnSpc>
              <a:spcBef>
                <a:spcPts val="105"/>
              </a:spcBef>
            </a:pPr>
            <a:r>
              <a:rPr spc="770" dirty="0"/>
              <a:t>Teacher</a:t>
            </a:r>
            <a:r>
              <a:rPr spc="140" dirty="0"/>
              <a:t> </a:t>
            </a:r>
            <a:r>
              <a:rPr spc="575" dirty="0"/>
              <a:t>Directions</a:t>
            </a:r>
            <a:r>
              <a:rPr spc="90" dirty="0"/>
              <a:t> </a:t>
            </a:r>
            <a:r>
              <a:rPr spc="-480" dirty="0"/>
              <a:t>–</a:t>
            </a:r>
            <a:r>
              <a:rPr spc="-470" dirty="0"/>
              <a:t> </a:t>
            </a:r>
            <a:r>
              <a:rPr spc="540" dirty="0"/>
              <a:t>Design</a:t>
            </a:r>
            <a:r>
              <a:rPr spc="105" dirty="0"/>
              <a:t> </a:t>
            </a:r>
            <a:r>
              <a:rPr spc="690" dirty="0"/>
              <a:t>A</a:t>
            </a:r>
            <a:r>
              <a:rPr spc="145" dirty="0"/>
              <a:t> </a:t>
            </a:r>
            <a:r>
              <a:rPr spc="600" dirty="0"/>
              <a:t>Plate</a:t>
            </a:r>
          </a:p>
        </p:txBody>
      </p:sp>
      <p:sp>
        <p:nvSpPr>
          <p:cNvPr id="3" name="object 3"/>
          <p:cNvSpPr txBox="1"/>
          <p:nvPr/>
        </p:nvSpPr>
        <p:spPr>
          <a:xfrm>
            <a:off x="642010" y="1947163"/>
            <a:ext cx="10948035" cy="3439795"/>
          </a:xfrm>
          <a:prstGeom prst="rect">
            <a:avLst/>
          </a:prstGeom>
        </p:spPr>
        <p:txBody>
          <a:bodyPr vert="horz" wrap="square" lIns="0" tIns="12065" rIns="0" bIns="0" rtlCol="0">
            <a:spAutoFit/>
          </a:bodyPr>
          <a:lstStyle/>
          <a:p>
            <a:pPr marL="355600" marR="1398270" indent="-342900">
              <a:lnSpc>
                <a:spcPct val="100000"/>
              </a:lnSpc>
              <a:spcBef>
                <a:spcPts val="95"/>
              </a:spcBef>
              <a:buFont typeface="Arial"/>
              <a:buChar char="•"/>
              <a:tabLst>
                <a:tab pos="354965" algn="l"/>
                <a:tab pos="355600" algn="l"/>
              </a:tabLst>
            </a:pPr>
            <a:r>
              <a:rPr sz="2800" spc="235" dirty="0">
                <a:latin typeface="Times New Roman"/>
                <a:cs typeface="Times New Roman"/>
              </a:rPr>
              <a:t>Have</a:t>
            </a:r>
            <a:r>
              <a:rPr sz="2800" spc="135" dirty="0">
                <a:latin typeface="Times New Roman"/>
                <a:cs typeface="Times New Roman"/>
              </a:rPr>
              <a:t> </a:t>
            </a:r>
            <a:r>
              <a:rPr sz="2800" spc="345" dirty="0">
                <a:latin typeface="Times New Roman"/>
                <a:cs typeface="Times New Roman"/>
              </a:rPr>
              <a:t>the</a:t>
            </a:r>
            <a:r>
              <a:rPr sz="2800" spc="140" dirty="0">
                <a:latin typeface="Times New Roman"/>
                <a:cs typeface="Times New Roman"/>
              </a:rPr>
              <a:t> </a:t>
            </a:r>
            <a:r>
              <a:rPr sz="2800" spc="340" dirty="0">
                <a:latin typeface="Times New Roman"/>
                <a:cs typeface="Times New Roman"/>
              </a:rPr>
              <a:t>students</a:t>
            </a:r>
            <a:r>
              <a:rPr sz="2800" spc="165" dirty="0">
                <a:latin typeface="Times New Roman"/>
                <a:cs typeface="Times New Roman"/>
              </a:rPr>
              <a:t> </a:t>
            </a:r>
            <a:r>
              <a:rPr sz="2800" spc="254" dirty="0">
                <a:latin typeface="Times New Roman"/>
                <a:cs typeface="Times New Roman"/>
              </a:rPr>
              <a:t>design</a:t>
            </a:r>
            <a:r>
              <a:rPr sz="2800" spc="135" dirty="0">
                <a:latin typeface="Times New Roman"/>
                <a:cs typeface="Times New Roman"/>
              </a:rPr>
              <a:t> </a:t>
            </a:r>
            <a:r>
              <a:rPr sz="2800" spc="370" dirty="0">
                <a:latin typeface="Times New Roman"/>
                <a:cs typeface="Times New Roman"/>
              </a:rPr>
              <a:t>a</a:t>
            </a:r>
            <a:r>
              <a:rPr sz="2800" spc="140" dirty="0">
                <a:latin typeface="Times New Roman"/>
                <a:cs typeface="Times New Roman"/>
              </a:rPr>
              <a:t> </a:t>
            </a:r>
            <a:r>
              <a:rPr sz="2800" spc="260" dirty="0">
                <a:latin typeface="Times New Roman"/>
                <a:cs typeface="Times New Roman"/>
              </a:rPr>
              <a:t>plate</a:t>
            </a:r>
            <a:r>
              <a:rPr sz="2800" spc="145" dirty="0">
                <a:latin typeface="Times New Roman"/>
                <a:cs typeface="Times New Roman"/>
              </a:rPr>
              <a:t> </a:t>
            </a:r>
            <a:r>
              <a:rPr sz="2800" spc="340" dirty="0">
                <a:latin typeface="Times New Roman"/>
                <a:cs typeface="Times New Roman"/>
              </a:rPr>
              <a:t>that</a:t>
            </a:r>
            <a:r>
              <a:rPr sz="2800" spc="135" dirty="0">
                <a:latin typeface="Times New Roman"/>
                <a:cs typeface="Times New Roman"/>
              </a:rPr>
              <a:t> </a:t>
            </a:r>
            <a:r>
              <a:rPr sz="2800" spc="355" dirty="0">
                <a:latin typeface="Times New Roman"/>
                <a:cs typeface="Times New Roman"/>
              </a:rPr>
              <a:t>showcases</a:t>
            </a:r>
            <a:r>
              <a:rPr sz="2800" spc="160" dirty="0">
                <a:latin typeface="Times New Roman"/>
                <a:cs typeface="Times New Roman"/>
              </a:rPr>
              <a:t> </a:t>
            </a:r>
            <a:r>
              <a:rPr sz="2800" spc="345" dirty="0">
                <a:latin typeface="Times New Roman"/>
                <a:cs typeface="Times New Roman"/>
              </a:rPr>
              <a:t>the  </a:t>
            </a:r>
            <a:r>
              <a:rPr sz="2800" spc="204" dirty="0">
                <a:latin typeface="Times New Roman"/>
                <a:cs typeface="Times New Roman"/>
              </a:rPr>
              <a:t>physical </a:t>
            </a:r>
            <a:r>
              <a:rPr sz="2800" spc="370" dirty="0">
                <a:latin typeface="Times New Roman"/>
                <a:cs typeface="Times New Roman"/>
              </a:rPr>
              <a:t>features </a:t>
            </a:r>
            <a:r>
              <a:rPr sz="2800" spc="300" dirty="0">
                <a:latin typeface="Times New Roman"/>
                <a:cs typeface="Times New Roman"/>
              </a:rPr>
              <a:t>from </a:t>
            </a:r>
            <a:r>
              <a:rPr sz="2800" spc="245" dirty="0">
                <a:latin typeface="Times New Roman"/>
                <a:cs typeface="Times New Roman"/>
              </a:rPr>
              <a:t>this</a:t>
            </a:r>
            <a:r>
              <a:rPr sz="2800" spc="-335" dirty="0">
                <a:latin typeface="Times New Roman"/>
                <a:cs typeface="Times New Roman"/>
              </a:rPr>
              <a:t> </a:t>
            </a:r>
            <a:r>
              <a:rPr sz="2800" spc="300" dirty="0">
                <a:latin typeface="Times New Roman"/>
                <a:cs typeface="Times New Roman"/>
              </a:rPr>
              <a:t>presentation.</a:t>
            </a:r>
            <a:endParaRPr sz="2800">
              <a:latin typeface="Times New Roman"/>
              <a:cs typeface="Times New Roman"/>
            </a:endParaRPr>
          </a:p>
          <a:p>
            <a:pPr>
              <a:lnSpc>
                <a:spcPct val="100000"/>
              </a:lnSpc>
              <a:spcBef>
                <a:spcPts val="25"/>
              </a:spcBef>
              <a:buFont typeface="Arial"/>
              <a:buChar char="•"/>
            </a:pPr>
            <a:endParaRPr sz="2900">
              <a:latin typeface="Times New Roman"/>
              <a:cs typeface="Times New Roman"/>
            </a:endParaRPr>
          </a:p>
          <a:p>
            <a:pPr marL="355600" marR="5080" indent="-342900">
              <a:lnSpc>
                <a:spcPct val="100000"/>
              </a:lnSpc>
              <a:buFont typeface="Arial"/>
              <a:buChar char="•"/>
              <a:tabLst>
                <a:tab pos="354965" algn="l"/>
                <a:tab pos="355600" algn="l"/>
              </a:tabLst>
            </a:pPr>
            <a:r>
              <a:rPr sz="2800" spc="290" dirty="0">
                <a:latin typeface="Times New Roman"/>
                <a:cs typeface="Times New Roman"/>
              </a:rPr>
              <a:t>The</a:t>
            </a:r>
            <a:r>
              <a:rPr sz="2800" spc="135" dirty="0">
                <a:latin typeface="Times New Roman"/>
                <a:cs typeface="Times New Roman"/>
              </a:rPr>
              <a:t> </a:t>
            </a:r>
            <a:r>
              <a:rPr sz="2800" spc="254" dirty="0">
                <a:latin typeface="Times New Roman"/>
                <a:cs typeface="Times New Roman"/>
              </a:rPr>
              <a:t>design</a:t>
            </a:r>
            <a:r>
              <a:rPr sz="2800" spc="155" dirty="0">
                <a:latin typeface="Times New Roman"/>
                <a:cs typeface="Times New Roman"/>
              </a:rPr>
              <a:t> </a:t>
            </a:r>
            <a:r>
              <a:rPr sz="2800" spc="220" dirty="0">
                <a:latin typeface="Times New Roman"/>
                <a:cs typeface="Times New Roman"/>
              </a:rPr>
              <a:t>should</a:t>
            </a:r>
            <a:r>
              <a:rPr sz="2800" spc="165" dirty="0">
                <a:latin typeface="Times New Roman"/>
                <a:cs typeface="Times New Roman"/>
              </a:rPr>
              <a:t> </a:t>
            </a:r>
            <a:r>
              <a:rPr sz="2800" spc="210" dirty="0">
                <a:latin typeface="Times New Roman"/>
                <a:cs typeface="Times New Roman"/>
              </a:rPr>
              <a:t>include</a:t>
            </a:r>
            <a:r>
              <a:rPr sz="2800" spc="155" dirty="0">
                <a:latin typeface="Times New Roman"/>
                <a:cs typeface="Times New Roman"/>
              </a:rPr>
              <a:t> </a:t>
            </a:r>
            <a:r>
              <a:rPr sz="2800" spc="235" dirty="0">
                <a:latin typeface="Times New Roman"/>
                <a:cs typeface="Times New Roman"/>
              </a:rPr>
              <a:t>symbols</a:t>
            </a:r>
            <a:r>
              <a:rPr sz="2800" spc="150" dirty="0">
                <a:latin typeface="Times New Roman"/>
                <a:cs typeface="Times New Roman"/>
              </a:rPr>
              <a:t> </a:t>
            </a:r>
            <a:r>
              <a:rPr sz="2800" spc="355" dirty="0">
                <a:latin typeface="Times New Roman"/>
                <a:cs typeface="Times New Roman"/>
              </a:rPr>
              <a:t>or</a:t>
            </a:r>
            <a:r>
              <a:rPr sz="2800" spc="140" dirty="0">
                <a:latin typeface="Times New Roman"/>
                <a:cs typeface="Times New Roman"/>
              </a:rPr>
              <a:t> </a:t>
            </a:r>
            <a:r>
              <a:rPr sz="2800" spc="365" dirty="0">
                <a:latin typeface="Times New Roman"/>
                <a:cs typeface="Times New Roman"/>
              </a:rPr>
              <a:t>facts</a:t>
            </a:r>
            <a:r>
              <a:rPr sz="2800" spc="130" dirty="0">
                <a:latin typeface="Times New Roman"/>
                <a:cs typeface="Times New Roman"/>
              </a:rPr>
              <a:t> </a:t>
            </a:r>
            <a:r>
              <a:rPr sz="2800" spc="340" dirty="0">
                <a:latin typeface="Times New Roman"/>
                <a:cs typeface="Times New Roman"/>
              </a:rPr>
              <a:t>that</a:t>
            </a:r>
            <a:r>
              <a:rPr sz="2800" spc="135" dirty="0">
                <a:latin typeface="Times New Roman"/>
                <a:cs typeface="Times New Roman"/>
              </a:rPr>
              <a:t> </a:t>
            </a:r>
            <a:r>
              <a:rPr sz="2800" spc="325" dirty="0">
                <a:latin typeface="Times New Roman"/>
                <a:cs typeface="Times New Roman"/>
              </a:rPr>
              <a:t>relate</a:t>
            </a:r>
            <a:r>
              <a:rPr sz="2800" spc="155" dirty="0">
                <a:latin typeface="Times New Roman"/>
                <a:cs typeface="Times New Roman"/>
              </a:rPr>
              <a:t> </a:t>
            </a:r>
            <a:r>
              <a:rPr sz="2800" spc="320" dirty="0">
                <a:latin typeface="Times New Roman"/>
                <a:cs typeface="Times New Roman"/>
              </a:rPr>
              <a:t>to</a:t>
            </a:r>
            <a:r>
              <a:rPr sz="2800" spc="140" dirty="0">
                <a:latin typeface="Times New Roman"/>
                <a:cs typeface="Times New Roman"/>
              </a:rPr>
              <a:t> </a:t>
            </a:r>
            <a:r>
              <a:rPr sz="2800" spc="345" dirty="0">
                <a:latin typeface="Times New Roman"/>
                <a:cs typeface="Times New Roman"/>
              </a:rPr>
              <a:t>the  </a:t>
            </a:r>
            <a:r>
              <a:rPr sz="2800" spc="204" dirty="0">
                <a:latin typeface="Times New Roman"/>
                <a:cs typeface="Times New Roman"/>
              </a:rPr>
              <a:t>physical</a:t>
            </a:r>
            <a:r>
              <a:rPr sz="2800" spc="145" dirty="0">
                <a:latin typeface="Times New Roman"/>
                <a:cs typeface="Times New Roman"/>
              </a:rPr>
              <a:t> </a:t>
            </a:r>
            <a:r>
              <a:rPr sz="2800" spc="350" dirty="0">
                <a:latin typeface="Times New Roman"/>
                <a:cs typeface="Times New Roman"/>
              </a:rPr>
              <a:t>features.</a:t>
            </a:r>
            <a:endParaRPr sz="2800">
              <a:latin typeface="Times New Roman"/>
              <a:cs typeface="Times New Roman"/>
            </a:endParaRPr>
          </a:p>
          <a:p>
            <a:pPr>
              <a:lnSpc>
                <a:spcPct val="100000"/>
              </a:lnSpc>
              <a:spcBef>
                <a:spcPts val="30"/>
              </a:spcBef>
              <a:buFont typeface="Arial"/>
              <a:buChar char="•"/>
            </a:pPr>
            <a:endParaRPr sz="2900">
              <a:latin typeface="Times New Roman"/>
              <a:cs typeface="Times New Roman"/>
            </a:endParaRPr>
          </a:p>
          <a:p>
            <a:pPr marL="355600" marR="125095" indent="-342900">
              <a:lnSpc>
                <a:spcPct val="100000"/>
              </a:lnSpc>
              <a:buFont typeface="Arial"/>
              <a:buChar char="•"/>
              <a:tabLst>
                <a:tab pos="354965" algn="l"/>
                <a:tab pos="355600" algn="l"/>
              </a:tabLst>
            </a:pPr>
            <a:r>
              <a:rPr sz="2800" spc="5" dirty="0">
                <a:latin typeface="Times New Roman"/>
                <a:cs typeface="Times New Roman"/>
              </a:rPr>
              <a:t>In</a:t>
            </a:r>
            <a:r>
              <a:rPr sz="2800" spc="150" dirty="0">
                <a:latin typeface="Times New Roman"/>
                <a:cs typeface="Times New Roman"/>
              </a:rPr>
              <a:t> </a:t>
            </a:r>
            <a:r>
              <a:rPr sz="2800" spc="345" dirty="0">
                <a:latin typeface="Times New Roman"/>
                <a:cs typeface="Times New Roman"/>
              </a:rPr>
              <a:t>the</a:t>
            </a:r>
            <a:r>
              <a:rPr sz="2800" spc="140" dirty="0">
                <a:latin typeface="Times New Roman"/>
                <a:cs typeface="Times New Roman"/>
              </a:rPr>
              <a:t> </a:t>
            </a:r>
            <a:r>
              <a:rPr sz="2800" spc="265" dirty="0">
                <a:latin typeface="Times New Roman"/>
                <a:cs typeface="Times New Roman"/>
              </a:rPr>
              <a:t>textbox,</a:t>
            </a:r>
            <a:r>
              <a:rPr sz="2800" spc="160" dirty="0">
                <a:latin typeface="Times New Roman"/>
                <a:cs typeface="Times New Roman"/>
              </a:rPr>
              <a:t> </a:t>
            </a:r>
            <a:r>
              <a:rPr sz="2800" spc="295" dirty="0">
                <a:latin typeface="Times New Roman"/>
                <a:cs typeface="Times New Roman"/>
              </a:rPr>
              <a:t>they</a:t>
            </a:r>
            <a:r>
              <a:rPr sz="2800" spc="150" dirty="0">
                <a:latin typeface="Times New Roman"/>
                <a:cs typeface="Times New Roman"/>
              </a:rPr>
              <a:t> </a:t>
            </a:r>
            <a:r>
              <a:rPr sz="2800" spc="25" dirty="0">
                <a:latin typeface="Times New Roman"/>
                <a:cs typeface="Times New Roman"/>
              </a:rPr>
              <a:t>will</a:t>
            </a:r>
            <a:r>
              <a:rPr sz="2800" spc="140" dirty="0">
                <a:latin typeface="Times New Roman"/>
                <a:cs typeface="Times New Roman"/>
              </a:rPr>
              <a:t> </a:t>
            </a:r>
            <a:r>
              <a:rPr sz="2800" spc="305" dirty="0">
                <a:latin typeface="Times New Roman"/>
                <a:cs typeface="Times New Roman"/>
              </a:rPr>
              <a:t>write</a:t>
            </a:r>
            <a:r>
              <a:rPr sz="2800" spc="160" dirty="0">
                <a:latin typeface="Times New Roman"/>
                <a:cs typeface="Times New Roman"/>
              </a:rPr>
              <a:t> </a:t>
            </a:r>
            <a:r>
              <a:rPr sz="2800" spc="370" dirty="0">
                <a:latin typeface="Times New Roman"/>
                <a:cs typeface="Times New Roman"/>
              </a:rPr>
              <a:t>a</a:t>
            </a:r>
            <a:r>
              <a:rPr sz="2800" spc="140" dirty="0">
                <a:latin typeface="Times New Roman"/>
                <a:cs typeface="Times New Roman"/>
              </a:rPr>
              <a:t> </a:t>
            </a:r>
            <a:r>
              <a:rPr sz="2800" spc="270" dirty="0">
                <a:latin typeface="Times New Roman"/>
                <a:cs typeface="Times New Roman"/>
              </a:rPr>
              <a:t>description</a:t>
            </a:r>
            <a:r>
              <a:rPr sz="2800" spc="160" dirty="0">
                <a:latin typeface="Times New Roman"/>
                <a:cs typeface="Times New Roman"/>
              </a:rPr>
              <a:t> </a:t>
            </a:r>
            <a:r>
              <a:rPr sz="2800" spc="340" dirty="0">
                <a:latin typeface="Times New Roman"/>
                <a:cs typeface="Times New Roman"/>
              </a:rPr>
              <a:t>that</a:t>
            </a:r>
            <a:r>
              <a:rPr sz="2800" spc="145" dirty="0">
                <a:latin typeface="Times New Roman"/>
                <a:cs typeface="Times New Roman"/>
              </a:rPr>
              <a:t> </a:t>
            </a:r>
            <a:r>
              <a:rPr sz="2800" spc="200" dirty="0">
                <a:latin typeface="Times New Roman"/>
                <a:cs typeface="Times New Roman"/>
              </a:rPr>
              <a:t>explains</a:t>
            </a:r>
            <a:r>
              <a:rPr sz="2800" spc="140" dirty="0">
                <a:latin typeface="Times New Roman"/>
                <a:cs typeface="Times New Roman"/>
              </a:rPr>
              <a:t> </a:t>
            </a:r>
            <a:r>
              <a:rPr sz="2800" spc="350" dirty="0">
                <a:latin typeface="Times New Roman"/>
                <a:cs typeface="Times New Roman"/>
              </a:rPr>
              <a:t>the  </a:t>
            </a:r>
            <a:r>
              <a:rPr sz="2800" spc="235" dirty="0">
                <a:latin typeface="Times New Roman"/>
                <a:cs typeface="Times New Roman"/>
              </a:rPr>
              <a:t>symbols </a:t>
            </a:r>
            <a:r>
              <a:rPr sz="2800" spc="335" dirty="0">
                <a:latin typeface="Times New Roman"/>
                <a:cs typeface="Times New Roman"/>
              </a:rPr>
              <a:t>used </a:t>
            </a:r>
            <a:r>
              <a:rPr sz="2800" spc="90" dirty="0">
                <a:latin typeface="Times New Roman"/>
                <a:cs typeface="Times New Roman"/>
              </a:rPr>
              <a:t>in </a:t>
            </a:r>
            <a:r>
              <a:rPr sz="2800" spc="345" dirty="0">
                <a:latin typeface="Times New Roman"/>
                <a:cs typeface="Times New Roman"/>
              </a:rPr>
              <a:t>the </a:t>
            </a:r>
            <a:r>
              <a:rPr sz="2800" spc="235" dirty="0">
                <a:latin typeface="Times New Roman"/>
                <a:cs typeface="Times New Roman"/>
              </a:rPr>
              <a:t>plate’s</a:t>
            </a:r>
            <a:r>
              <a:rPr sz="2800" spc="-305" dirty="0">
                <a:latin typeface="Times New Roman"/>
                <a:cs typeface="Times New Roman"/>
              </a:rPr>
              <a:t> </a:t>
            </a:r>
            <a:r>
              <a:rPr sz="2800" spc="245" dirty="0">
                <a:latin typeface="Times New Roman"/>
                <a:cs typeface="Times New Roman"/>
              </a:rPr>
              <a:t>design.</a:t>
            </a:r>
            <a:endParaRPr sz="2800">
              <a:latin typeface="Times New Roman"/>
              <a:cs typeface="Times New Roman"/>
            </a:endParaRPr>
          </a:p>
        </p:txBody>
      </p:sp>
      <p:sp>
        <p:nvSpPr>
          <p:cNvPr id="4" name="object 4"/>
          <p:cNvSpPr/>
          <p:nvPr/>
        </p:nvSpPr>
        <p:spPr>
          <a:xfrm>
            <a:off x="156971" y="91438"/>
            <a:ext cx="11954256" cy="666445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11836" y="146304"/>
            <a:ext cx="11790045" cy="6499860"/>
          </a:xfrm>
          <a:custGeom>
            <a:avLst/>
            <a:gdLst/>
            <a:ahLst/>
            <a:cxnLst/>
            <a:rect l="l" t="t" r="r" b="b"/>
            <a:pathLst>
              <a:path w="11790045" h="6499859">
                <a:moveTo>
                  <a:pt x="0" y="1083310"/>
                </a:moveTo>
                <a:lnTo>
                  <a:pt x="1055" y="1035055"/>
                </a:lnTo>
                <a:lnTo>
                  <a:pt x="4192" y="987340"/>
                </a:lnTo>
                <a:lnTo>
                  <a:pt x="9367" y="940210"/>
                </a:lnTo>
                <a:lnTo>
                  <a:pt x="16536" y="893709"/>
                </a:lnTo>
                <a:lnTo>
                  <a:pt x="25654" y="847880"/>
                </a:lnTo>
                <a:lnTo>
                  <a:pt x="36678" y="802768"/>
                </a:lnTo>
                <a:lnTo>
                  <a:pt x="49563" y="758417"/>
                </a:lnTo>
                <a:lnTo>
                  <a:pt x="64266" y="714870"/>
                </a:lnTo>
                <a:lnTo>
                  <a:pt x="80742" y="672172"/>
                </a:lnTo>
                <a:lnTo>
                  <a:pt x="98948" y="630367"/>
                </a:lnTo>
                <a:lnTo>
                  <a:pt x="118839" y="589499"/>
                </a:lnTo>
                <a:lnTo>
                  <a:pt x="140371" y="549612"/>
                </a:lnTo>
                <a:lnTo>
                  <a:pt x="163501" y="510749"/>
                </a:lnTo>
                <a:lnTo>
                  <a:pt x="188184" y="472956"/>
                </a:lnTo>
                <a:lnTo>
                  <a:pt x="214376" y="436275"/>
                </a:lnTo>
                <a:lnTo>
                  <a:pt x="242033" y="400751"/>
                </a:lnTo>
                <a:lnTo>
                  <a:pt x="271112" y="366429"/>
                </a:lnTo>
                <a:lnTo>
                  <a:pt x="301567" y="333351"/>
                </a:lnTo>
                <a:lnTo>
                  <a:pt x="333356" y="301563"/>
                </a:lnTo>
                <a:lnTo>
                  <a:pt x="366434" y="271107"/>
                </a:lnTo>
                <a:lnTo>
                  <a:pt x="400757" y="242029"/>
                </a:lnTo>
                <a:lnTo>
                  <a:pt x="436281" y="214372"/>
                </a:lnTo>
                <a:lnTo>
                  <a:pt x="472961" y="188180"/>
                </a:lnTo>
                <a:lnTo>
                  <a:pt x="510755" y="163498"/>
                </a:lnTo>
                <a:lnTo>
                  <a:pt x="549617" y="140368"/>
                </a:lnTo>
                <a:lnTo>
                  <a:pt x="589505" y="118836"/>
                </a:lnTo>
                <a:lnTo>
                  <a:pt x="630373" y="98946"/>
                </a:lnTo>
                <a:lnTo>
                  <a:pt x="672178" y="80740"/>
                </a:lnTo>
                <a:lnTo>
                  <a:pt x="714875" y="64264"/>
                </a:lnTo>
                <a:lnTo>
                  <a:pt x="758422" y="49562"/>
                </a:lnTo>
                <a:lnTo>
                  <a:pt x="802773" y="36677"/>
                </a:lnTo>
                <a:lnTo>
                  <a:pt x="847884" y="25653"/>
                </a:lnTo>
                <a:lnTo>
                  <a:pt x="893712" y="16535"/>
                </a:lnTo>
                <a:lnTo>
                  <a:pt x="940213" y="9367"/>
                </a:lnTo>
                <a:lnTo>
                  <a:pt x="987342" y="4192"/>
                </a:lnTo>
                <a:lnTo>
                  <a:pt x="1035055" y="1055"/>
                </a:lnTo>
                <a:lnTo>
                  <a:pt x="1083310" y="0"/>
                </a:lnTo>
                <a:lnTo>
                  <a:pt x="10706354" y="0"/>
                </a:lnTo>
                <a:lnTo>
                  <a:pt x="10754608" y="1055"/>
                </a:lnTo>
                <a:lnTo>
                  <a:pt x="10802323" y="4192"/>
                </a:lnTo>
                <a:lnTo>
                  <a:pt x="10849453" y="9367"/>
                </a:lnTo>
                <a:lnTo>
                  <a:pt x="10895954" y="16535"/>
                </a:lnTo>
                <a:lnTo>
                  <a:pt x="10941783" y="25653"/>
                </a:lnTo>
                <a:lnTo>
                  <a:pt x="10986895" y="36677"/>
                </a:lnTo>
                <a:lnTo>
                  <a:pt x="11031246" y="49562"/>
                </a:lnTo>
                <a:lnTo>
                  <a:pt x="11074793" y="64264"/>
                </a:lnTo>
                <a:lnTo>
                  <a:pt x="11117491" y="80740"/>
                </a:lnTo>
                <a:lnTo>
                  <a:pt x="11159296" y="98946"/>
                </a:lnTo>
                <a:lnTo>
                  <a:pt x="11200164" y="118836"/>
                </a:lnTo>
                <a:lnTo>
                  <a:pt x="11240051" y="140368"/>
                </a:lnTo>
                <a:lnTo>
                  <a:pt x="11278914" y="163498"/>
                </a:lnTo>
                <a:lnTo>
                  <a:pt x="11316707" y="188180"/>
                </a:lnTo>
                <a:lnTo>
                  <a:pt x="11353388" y="214372"/>
                </a:lnTo>
                <a:lnTo>
                  <a:pt x="11388912" y="242029"/>
                </a:lnTo>
                <a:lnTo>
                  <a:pt x="11423234" y="271107"/>
                </a:lnTo>
                <a:lnTo>
                  <a:pt x="11456312" y="301563"/>
                </a:lnTo>
                <a:lnTo>
                  <a:pt x="11488100" y="333351"/>
                </a:lnTo>
                <a:lnTo>
                  <a:pt x="11518556" y="366429"/>
                </a:lnTo>
                <a:lnTo>
                  <a:pt x="11547634" y="400751"/>
                </a:lnTo>
                <a:lnTo>
                  <a:pt x="11575291" y="436275"/>
                </a:lnTo>
                <a:lnTo>
                  <a:pt x="11601483" y="472956"/>
                </a:lnTo>
                <a:lnTo>
                  <a:pt x="11626165" y="510749"/>
                </a:lnTo>
                <a:lnTo>
                  <a:pt x="11649295" y="549612"/>
                </a:lnTo>
                <a:lnTo>
                  <a:pt x="11670827" y="589499"/>
                </a:lnTo>
                <a:lnTo>
                  <a:pt x="11690717" y="630367"/>
                </a:lnTo>
                <a:lnTo>
                  <a:pt x="11708923" y="672172"/>
                </a:lnTo>
                <a:lnTo>
                  <a:pt x="11725399" y="714870"/>
                </a:lnTo>
                <a:lnTo>
                  <a:pt x="11740101" y="758417"/>
                </a:lnTo>
                <a:lnTo>
                  <a:pt x="11752986" y="802768"/>
                </a:lnTo>
                <a:lnTo>
                  <a:pt x="11764010" y="847880"/>
                </a:lnTo>
                <a:lnTo>
                  <a:pt x="11773128" y="893709"/>
                </a:lnTo>
                <a:lnTo>
                  <a:pt x="11780296" y="940210"/>
                </a:lnTo>
                <a:lnTo>
                  <a:pt x="11785471" y="987340"/>
                </a:lnTo>
                <a:lnTo>
                  <a:pt x="11788608" y="1035055"/>
                </a:lnTo>
                <a:lnTo>
                  <a:pt x="11789664" y="1083310"/>
                </a:lnTo>
                <a:lnTo>
                  <a:pt x="11789664" y="5416550"/>
                </a:lnTo>
                <a:lnTo>
                  <a:pt x="11788608" y="5464804"/>
                </a:lnTo>
                <a:lnTo>
                  <a:pt x="11785471" y="5512517"/>
                </a:lnTo>
                <a:lnTo>
                  <a:pt x="11780296" y="5559646"/>
                </a:lnTo>
                <a:lnTo>
                  <a:pt x="11773128" y="5606147"/>
                </a:lnTo>
                <a:lnTo>
                  <a:pt x="11764010" y="5651975"/>
                </a:lnTo>
                <a:lnTo>
                  <a:pt x="11752986" y="5697086"/>
                </a:lnTo>
                <a:lnTo>
                  <a:pt x="11740101" y="5741437"/>
                </a:lnTo>
                <a:lnTo>
                  <a:pt x="11725399" y="5784984"/>
                </a:lnTo>
                <a:lnTo>
                  <a:pt x="11708923" y="5827681"/>
                </a:lnTo>
                <a:lnTo>
                  <a:pt x="11690717" y="5869486"/>
                </a:lnTo>
                <a:lnTo>
                  <a:pt x="11670827" y="5910354"/>
                </a:lnTo>
                <a:lnTo>
                  <a:pt x="11649295" y="5950242"/>
                </a:lnTo>
                <a:lnTo>
                  <a:pt x="11626165" y="5989104"/>
                </a:lnTo>
                <a:lnTo>
                  <a:pt x="11601483" y="6026898"/>
                </a:lnTo>
                <a:lnTo>
                  <a:pt x="11575291" y="6063578"/>
                </a:lnTo>
                <a:lnTo>
                  <a:pt x="11547634" y="6099102"/>
                </a:lnTo>
                <a:lnTo>
                  <a:pt x="11518556" y="6133425"/>
                </a:lnTo>
                <a:lnTo>
                  <a:pt x="11488100" y="6166503"/>
                </a:lnTo>
                <a:lnTo>
                  <a:pt x="11456312" y="6198292"/>
                </a:lnTo>
                <a:lnTo>
                  <a:pt x="11423234" y="6228747"/>
                </a:lnTo>
                <a:lnTo>
                  <a:pt x="11388912" y="6257826"/>
                </a:lnTo>
                <a:lnTo>
                  <a:pt x="11353388" y="6285483"/>
                </a:lnTo>
                <a:lnTo>
                  <a:pt x="11316707" y="6311675"/>
                </a:lnTo>
                <a:lnTo>
                  <a:pt x="11278914" y="6336358"/>
                </a:lnTo>
                <a:lnTo>
                  <a:pt x="11240051" y="6359488"/>
                </a:lnTo>
                <a:lnTo>
                  <a:pt x="11200164" y="6381020"/>
                </a:lnTo>
                <a:lnTo>
                  <a:pt x="11159296" y="6400911"/>
                </a:lnTo>
                <a:lnTo>
                  <a:pt x="11117491" y="6419117"/>
                </a:lnTo>
                <a:lnTo>
                  <a:pt x="11074793" y="6435593"/>
                </a:lnTo>
                <a:lnTo>
                  <a:pt x="11031246" y="6450296"/>
                </a:lnTo>
                <a:lnTo>
                  <a:pt x="10986895" y="6463181"/>
                </a:lnTo>
                <a:lnTo>
                  <a:pt x="10941783" y="6474205"/>
                </a:lnTo>
                <a:lnTo>
                  <a:pt x="10895954" y="6483323"/>
                </a:lnTo>
                <a:lnTo>
                  <a:pt x="10849453" y="6490492"/>
                </a:lnTo>
                <a:lnTo>
                  <a:pt x="10802323" y="6495667"/>
                </a:lnTo>
                <a:lnTo>
                  <a:pt x="10754608" y="6498804"/>
                </a:lnTo>
                <a:lnTo>
                  <a:pt x="10706354" y="6499860"/>
                </a:lnTo>
                <a:lnTo>
                  <a:pt x="1083310" y="6499860"/>
                </a:lnTo>
                <a:lnTo>
                  <a:pt x="1035055" y="6498804"/>
                </a:lnTo>
                <a:lnTo>
                  <a:pt x="987342" y="6495667"/>
                </a:lnTo>
                <a:lnTo>
                  <a:pt x="940213" y="6490492"/>
                </a:lnTo>
                <a:lnTo>
                  <a:pt x="893712" y="6483323"/>
                </a:lnTo>
                <a:lnTo>
                  <a:pt x="847884" y="6474205"/>
                </a:lnTo>
                <a:lnTo>
                  <a:pt x="802773" y="6463181"/>
                </a:lnTo>
                <a:lnTo>
                  <a:pt x="758422" y="6450296"/>
                </a:lnTo>
                <a:lnTo>
                  <a:pt x="714875" y="6435593"/>
                </a:lnTo>
                <a:lnTo>
                  <a:pt x="672178" y="6419117"/>
                </a:lnTo>
                <a:lnTo>
                  <a:pt x="630373" y="6400911"/>
                </a:lnTo>
                <a:lnTo>
                  <a:pt x="589505" y="6381020"/>
                </a:lnTo>
                <a:lnTo>
                  <a:pt x="549617" y="6359488"/>
                </a:lnTo>
                <a:lnTo>
                  <a:pt x="510755" y="6336358"/>
                </a:lnTo>
                <a:lnTo>
                  <a:pt x="472961" y="6311675"/>
                </a:lnTo>
                <a:lnTo>
                  <a:pt x="436281" y="6285483"/>
                </a:lnTo>
                <a:lnTo>
                  <a:pt x="400757" y="6257826"/>
                </a:lnTo>
                <a:lnTo>
                  <a:pt x="366434" y="6228747"/>
                </a:lnTo>
                <a:lnTo>
                  <a:pt x="333356" y="6198292"/>
                </a:lnTo>
                <a:lnTo>
                  <a:pt x="301567" y="6166503"/>
                </a:lnTo>
                <a:lnTo>
                  <a:pt x="271112" y="6133425"/>
                </a:lnTo>
                <a:lnTo>
                  <a:pt x="242033" y="6099102"/>
                </a:lnTo>
                <a:lnTo>
                  <a:pt x="214376" y="6063578"/>
                </a:lnTo>
                <a:lnTo>
                  <a:pt x="188184" y="6026898"/>
                </a:lnTo>
                <a:lnTo>
                  <a:pt x="163501" y="5989104"/>
                </a:lnTo>
                <a:lnTo>
                  <a:pt x="140371" y="5950242"/>
                </a:lnTo>
                <a:lnTo>
                  <a:pt x="118839" y="5910354"/>
                </a:lnTo>
                <a:lnTo>
                  <a:pt x="98948" y="5869486"/>
                </a:lnTo>
                <a:lnTo>
                  <a:pt x="80742" y="5827681"/>
                </a:lnTo>
                <a:lnTo>
                  <a:pt x="64266" y="5784984"/>
                </a:lnTo>
                <a:lnTo>
                  <a:pt x="49563" y="5741437"/>
                </a:lnTo>
                <a:lnTo>
                  <a:pt x="36678" y="5697086"/>
                </a:lnTo>
                <a:lnTo>
                  <a:pt x="25654" y="5651975"/>
                </a:lnTo>
                <a:lnTo>
                  <a:pt x="16536" y="5606147"/>
                </a:lnTo>
                <a:lnTo>
                  <a:pt x="9367" y="5559646"/>
                </a:lnTo>
                <a:lnTo>
                  <a:pt x="4192" y="5512517"/>
                </a:lnTo>
                <a:lnTo>
                  <a:pt x="1055" y="5464804"/>
                </a:lnTo>
                <a:lnTo>
                  <a:pt x="0" y="5416550"/>
                </a:lnTo>
                <a:lnTo>
                  <a:pt x="0" y="1083310"/>
                </a:lnTo>
                <a:close/>
              </a:path>
            </a:pathLst>
          </a:custGeom>
          <a:ln w="57912">
            <a:solidFill>
              <a:srgbClr val="000000"/>
            </a:solidFill>
            <a:prstDash val="lgDash"/>
          </a:ln>
        </p:spPr>
        <p:txBody>
          <a:bodyPr wrap="square" lIns="0" tIns="0" rIns="0" bIns="0" rtlCol="0"/>
          <a:lstStyle/>
          <a:p>
            <a:endParaRPr/>
          </a:p>
        </p:txBody>
      </p:sp>
      <p:sp>
        <p:nvSpPr>
          <p:cNvPr id="6" name="object 6"/>
          <p:cNvSpPr txBox="1"/>
          <p:nvPr/>
        </p:nvSpPr>
        <p:spPr>
          <a:xfrm>
            <a:off x="78739" y="6667572"/>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5173" y="716407"/>
            <a:ext cx="11541125" cy="391160"/>
          </a:xfrm>
          <a:prstGeom prst="rect">
            <a:avLst/>
          </a:prstGeom>
        </p:spPr>
        <p:txBody>
          <a:bodyPr vert="horz" wrap="square" lIns="0" tIns="12700" rIns="0" bIns="0" rtlCol="0">
            <a:spAutoFit/>
          </a:bodyPr>
          <a:lstStyle/>
          <a:p>
            <a:pPr marL="12700" marR="5080">
              <a:lnSpc>
                <a:spcPct val="100000"/>
              </a:lnSpc>
              <a:spcBef>
                <a:spcPts val="100"/>
              </a:spcBef>
            </a:pPr>
            <a:r>
              <a:rPr sz="1200" spc="70" dirty="0">
                <a:latin typeface="Arial"/>
                <a:cs typeface="Arial"/>
              </a:rPr>
              <a:t>Directions:</a:t>
            </a:r>
            <a:r>
              <a:rPr sz="1200" spc="15" dirty="0">
                <a:latin typeface="Arial"/>
                <a:cs typeface="Arial"/>
              </a:rPr>
              <a:t> </a:t>
            </a:r>
            <a:r>
              <a:rPr sz="1200" spc="90" dirty="0">
                <a:latin typeface="Times New Roman"/>
                <a:cs typeface="Times New Roman"/>
              </a:rPr>
              <a:t>Design</a:t>
            </a:r>
            <a:r>
              <a:rPr sz="1200" spc="55" dirty="0">
                <a:latin typeface="Times New Roman"/>
                <a:cs typeface="Times New Roman"/>
              </a:rPr>
              <a:t> </a:t>
            </a:r>
            <a:r>
              <a:rPr sz="1200" spc="160" dirty="0">
                <a:latin typeface="Times New Roman"/>
                <a:cs typeface="Times New Roman"/>
              </a:rPr>
              <a:t>a</a:t>
            </a:r>
            <a:r>
              <a:rPr sz="1200" spc="65" dirty="0">
                <a:latin typeface="Times New Roman"/>
                <a:cs typeface="Times New Roman"/>
              </a:rPr>
              <a:t> </a:t>
            </a:r>
            <a:r>
              <a:rPr sz="1200" spc="114" dirty="0">
                <a:latin typeface="Times New Roman"/>
                <a:cs typeface="Times New Roman"/>
              </a:rPr>
              <a:t>plate</a:t>
            </a:r>
            <a:r>
              <a:rPr sz="1200" spc="45" dirty="0">
                <a:latin typeface="Times New Roman"/>
                <a:cs typeface="Times New Roman"/>
              </a:rPr>
              <a:t> </a:t>
            </a:r>
            <a:r>
              <a:rPr sz="1200" spc="145" dirty="0">
                <a:latin typeface="Times New Roman"/>
                <a:cs typeface="Times New Roman"/>
              </a:rPr>
              <a:t>that</a:t>
            </a:r>
            <a:r>
              <a:rPr sz="1200" spc="60" dirty="0">
                <a:latin typeface="Times New Roman"/>
                <a:cs typeface="Times New Roman"/>
              </a:rPr>
              <a:t> </a:t>
            </a:r>
            <a:r>
              <a:rPr sz="1200" spc="150" dirty="0">
                <a:latin typeface="Times New Roman"/>
                <a:cs typeface="Times New Roman"/>
              </a:rPr>
              <a:t>showcases</a:t>
            </a:r>
            <a:r>
              <a:rPr sz="1200" spc="40" dirty="0">
                <a:latin typeface="Times New Roman"/>
                <a:cs typeface="Times New Roman"/>
              </a:rPr>
              <a:t> </a:t>
            </a:r>
            <a:r>
              <a:rPr sz="1200" spc="25" dirty="0">
                <a:latin typeface="Times New Roman"/>
                <a:cs typeface="Times New Roman"/>
              </a:rPr>
              <a:t>all</a:t>
            </a:r>
            <a:r>
              <a:rPr sz="1200" spc="70" dirty="0">
                <a:latin typeface="Times New Roman"/>
                <a:cs typeface="Times New Roman"/>
              </a:rPr>
              <a:t> </a:t>
            </a:r>
            <a:r>
              <a:rPr sz="1200" spc="110" dirty="0">
                <a:latin typeface="Times New Roman"/>
                <a:cs typeface="Times New Roman"/>
              </a:rPr>
              <a:t>of</a:t>
            </a:r>
            <a:r>
              <a:rPr sz="1200" spc="65" dirty="0">
                <a:latin typeface="Times New Roman"/>
                <a:cs typeface="Times New Roman"/>
              </a:rPr>
              <a:t> </a:t>
            </a:r>
            <a:r>
              <a:rPr sz="1200" spc="150" dirty="0">
                <a:latin typeface="Times New Roman"/>
                <a:cs typeface="Times New Roman"/>
              </a:rPr>
              <a:t>the</a:t>
            </a:r>
            <a:r>
              <a:rPr sz="1200" spc="60" dirty="0">
                <a:latin typeface="Times New Roman"/>
                <a:cs typeface="Times New Roman"/>
              </a:rPr>
              <a:t> </a:t>
            </a:r>
            <a:r>
              <a:rPr sz="1200" spc="114" dirty="0">
                <a:latin typeface="Times New Roman"/>
                <a:cs typeface="Times New Roman"/>
              </a:rPr>
              <a:t>important</a:t>
            </a:r>
            <a:r>
              <a:rPr sz="1200" spc="70" dirty="0">
                <a:latin typeface="Times New Roman"/>
                <a:cs typeface="Times New Roman"/>
              </a:rPr>
              <a:t> </a:t>
            </a:r>
            <a:r>
              <a:rPr sz="1200" spc="85" dirty="0">
                <a:latin typeface="Times New Roman"/>
                <a:cs typeface="Times New Roman"/>
              </a:rPr>
              <a:t>physical</a:t>
            </a:r>
            <a:r>
              <a:rPr sz="1200" spc="60" dirty="0">
                <a:latin typeface="Times New Roman"/>
                <a:cs typeface="Times New Roman"/>
              </a:rPr>
              <a:t> </a:t>
            </a:r>
            <a:r>
              <a:rPr sz="1200" spc="160" dirty="0">
                <a:latin typeface="Times New Roman"/>
                <a:cs typeface="Times New Roman"/>
              </a:rPr>
              <a:t>features</a:t>
            </a:r>
            <a:r>
              <a:rPr sz="1200" spc="35" dirty="0">
                <a:latin typeface="Times New Roman"/>
                <a:cs typeface="Times New Roman"/>
              </a:rPr>
              <a:t> </a:t>
            </a:r>
            <a:r>
              <a:rPr sz="1200" spc="145" dirty="0">
                <a:latin typeface="Times New Roman"/>
                <a:cs typeface="Times New Roman"/>
              </a:rPr>
              <a:t>that</a:t>
            </a:r>
            <a:r>
              <a:rPr sz="1200" spc="50" dirty="0">
                <a:latin typeface="Times New Roman"/>
                <a:cs typeface="Times New Roman"/>
              </a:rPr>
              <a:t> </a:t>
            </a:r>
            <a:r>
              <a:rPr sz="1200" spc="160" dirty="0">
                <a:latin typeface="Times New Roman"/>
                <a:cs typeface="Times New Roman"/>
              </a:rPr>
              <a:t>we</a:t>
            </a:r>
            <a:r>
              <a:rPr sz="1200" spc="70" dirty="0">
                <a:latin typeface="Times New Roman"/>
                <a:cs typeface="Times New Roman"/>
              </a:rPr>
              <a:t> </a:t>
            </a:r>
            <a:r>
              <a:rPr sz="1200" spc="130" dirty="0">
                <a:latin typeface="Times New Roman"/>
                <a:cs typeface="Times New Roman"/>
              </a:rPr>
              <a:t>have</a:t>
            </a:r>
            <a:r>
              <a:rPr sz="1200" spc="85" dirty="0">
                <a:latin typeface="Times New Roman"/>
                <a:cs typeface="Times New Roman"/>
              </a:rPr>
              <a:t> </a:t>
            </a:r>
            <a:r>
              <a:rPr sz="1200" spc="114" dirty="0">
                <a:latin typeface="Times New Roman"/>
                <a:cs typeface="Times New Roman"/>
              </a:rPr>
              <a:t>studied.</a:t>
            </a:r>
            <a:r>
              <a:rPr sz="1200" spc="55" dirty="0">
                <a:latin typeface="Times New Roman"/>
                <a:cs typeface="Times New Roman"/>
              </a:rPr>
              <a:t> </a:t>
            </a:r>
            <a:r>
              <a:rPr sz="1200" spc="75" dirty="0">
                <a:latin typeface="Times New Roman"/>
                <a:cs typeface="Times New Roman"/>
              </a:rPr>
              <a:t>Make</a:t>
            </a:r>
            <a:r>
              <a:rPr sz="1200" spc="60" dirty="0">
                <a:latin typeface="Times New Roman"/>
                <a:cs typeface="Times New Roman"/>
              </a:rPr>
              <a:t> </a:t>
            </a:r>
            <a:r>
              <a:rPr sz="1200" spc="160" dirty="0">
                <a:latin typeface="Times New Roman"/>
                <a:cs typeface="Times New Roman"/>
              </a:rPr>
              <a:t>sure</a:t>
            </a:r>
            <a:r>
              <a:rPr sz="1200" spc="65" dirty="0">
                <a:latin typeface="Times New Roman"/>
                <a:cs typeface="Times New Roman"/>
              </a:rPr>
              <a:t> </a:t>
            </a:r>
            <a:r>
              <a:rPr sz="1200" spc="145" dirty="0">
                <a:latin typeface="Times New Roman"/>
                <a:cs typeface="Times New Roman"/>
              </a:rPr>
              <a:t>that</a:t>
            </a:r>
            <a:r>
              <a:rPr sz="1200" spc="50" dirty="0">
                <a:latin typeface="Times New Roman"/>
                <a:cs typeface="Times New Roman"/>
              </a:rPr>
              <a:t> </a:t>
            </a:r>
            <a:r>
              <a:rPr sz="1200" spc="114" dirty="0">
                <a:latin typeface="Times New Roman"/>
                <a:cs typeface="Times New Roman"/>
              </a:rPr>
              <a:t>your</a:t>
            </a:r>
            <a:r>
              <a:rPr sz="1200" spc="75" dirty="0">
                <a:latin typeface="Times New Roman"/>
                <a:cs typeface="Times New Roman"/>
              </a:rPr>
              <a:t> </a:t>
            </a:r>
            <a:r>
              <a:rPr sz="1200" spc="100" dirty="0">
                <a:latin typeface="Times New Roman"/>
                <a:cs typeface="Times New Roman"/>
              </a:rPr>
              <a:t>plate’s</a:t>
            </a:r>
            <a:r>
              <a:rPr sz="1200" spc="65" dirty="0">
                <a:latin typeface="Times New Roman"/>
                <a:cs typeface="Times New Roman"/>
              </a:rPr>
              <a:t> </a:t>
            </a:r>
            <a:r>
              <a:rPr sz="1200" spc="110" dirty="0">
                <a:latin typeface="Times New Roman"/>
                <a:cs typeface="Times New Roman"/>
              </a:rPr>
              <a:t>design</a:t>
            </a:r>
            <a:r>
              <a:rPr sz="1200" spc="45" dirty="0">
                <a:latin typeface="Times New Roman"/>
                <a:cs typeface="Times New Roman"/>
              </a:rPr>
              <a:t> </a:t>
            </a:r>
            <a:r>
              <a:rPr sz="1200" spc="100" dirty="0">
                <a:latin typeface="Times New Roman"/>
                <a:cs typeface="Times New Roman"/>
              </a:rPr>
              <a:t>includes</a:t>
            </a:r>
            <a:r>
              <a:rPr sz="1200" spc="60" dirty="0">
                <a:latin typeface="Times New Roman"/>
                <a:cs typeface="Times New Roman"/>
              </a:rPr>
              <a:t> </a:t>
            </a:r>
            <a:r>
              <a:rPr sz="1200" spc="100" dirty="0">
                <a:latin typeface="Times New Roman"/>
                <a:cs typeface="Times New Roman"/>
              </a:rPr>
              <a:t>symbols  </a:t>
            </a:r>
            <a:r>
              <a:rPr sz="1200" spc="120" dirty="0">
                <a:latin typeface="Times New Roman"/>
                <a:cs typeface="Times New Roman"/>
              </a:rPr>
              <a:t>and</a:t>
            </a:r>
            <a:r>
              <a:rPr sz="1200" spc="50" dirty="0">
                <a:latin typeface="Times New Roman"/>
                <a:cs typeface="Times New Roman"/>
              </a:rPr>
              <a:t> </a:t>
            </a:r>
            <a:r>
              <a:rPr sz="1200" spc="90" dirty="0">
                <a:latin typeface="Times New Roman"/>
                <a:cs typeface="Times New Roman"/>
              </a:rPr>
              <a:t>illustrations</a:t>
            </a:r>
            <a:r>
              <a:rPr sz="1200" spc="60" dirty="0">
                <a:latin typeface="Times New Roman"/>
                <a:cs typeface="Times New Roman"/>
              </a:rPr>
              <a:t> </a:t>
            </a:r>
            <a:r>
              <a:rPr sz="1200" spc="145" dirty="0">
                <a:latin typeface="Times New Roman"/>
                <a:cs typeface="Times New Roman"/>
              </a:rPr>
              <a:t>that</a:t>
            </a:r>
            <a:r>
              <a:rPr sz="1200" spc="60" dirty="0">
                <a:latin typeface="Times New Roman"/>
                <a:cs typeface="Times New Roman"/>
              </a:rPr>
              <a:t> </a:t>
            </a:r>
            <a:r>
              <a:rPr sz="1200" spc="160" dirty="0">
                <a:latin typeface="Times New Roman"/>
                <a:cs typeface="Times New Roman"/>
              </a:rPr>
              <a:t>represent</a:t>
            </a:r>
            <a:r>
              <a:rPr sz="1200" spc="45" dirty="0">
                <a:latin typeface="Times New Roman"/>
                <a:cs typeface="Times New Roman"/>
              </a:rPr>
              <a:t> </a:t>
            </a:r>
            <a:r>
              <a:rPr sz="1200" spc="150" dirty="0">
                <a:latin typeface="Times New Roman"/>
                <a:cs typeface="Times New Roman"/>
              </a:rPr>
              <a:t>the</a:t>
            </a:r>
            <a:r>
              <a:rPr sz="1200" spc="55" dirty="0">
                <a:latin typeface="Times New Roman"/>
                <a:cs typeface="Times New Roman"/>
              </a:rPr>
              <a:t> </a:t>
            </a:r>
            <a:r>
              <a:rPr sz="1200" spc="130" dirty="0">
                <a:latin typeface="Times New Roman"/>
                <a:cs typeface="Times New Roman"/>
              </a:rPr>
              <a:t>four</a:t>
            </a:r>
            <a:r>
              <a:rPr sz="1200" spc="75" dirty="0">
                <a:latin typeface="Times New Roman"/>
                <a:cs typeface="Times New Roman"/>
              </a:rPr>
              <a:t> </a:t>
            </a:r>
            <a:r>
              <a:rPr sz="1200" spc="150" dirty="0">
                <a:latin typeface="Times New Roman"/>
                <a:cs typeface="Times New Roman"/>
              </a:rPr>
              <a:t>features.</a:t>
            </a:r>
            <a:r>
              <a:rPr sz="1200" spc="35" dirty="0">
                <a:latin typeface="Times New Roman"/>
                <a:cs typeface="Times New Roman"/>
              </a:rPr>
              <a:t> </a:t>
            </a:r>
            <a:r>
              <a:rPr sz="1200" dirty="0">
                <a:latin typeface="Times New Roman"/>
                <a:cs typeface="Times New Roman"/>
              </a:rPr>
              <a:t>In</a:t>
            </a:r>
            <a:r>
              <a:rPr sz="1200" spc="75" dirty="0">
                <a:latin typeface="Times New Roman"/>
                <a:cs typeface="Times New Roman"/>
              </a:rPr>
              <a:t> </a:t>
            </a:r>
            <a:r>
              <a:rPr sz="1200" spc="150" dirty="0">
                <a:latin typeface="Times New Roman"/>
                <a:cs typeface="Times New Roman"/>
              </a:rPr>
              <a:t>the</a:t>
            </a:r>
            <a:r>
              <a:rPr sz="1200" spc="40" dirty="0">
                <a:latin typeface="Times New Roman"/>
                <a:cs typeface="Times New Roman"/>
              </a:rPr>
              <a:t> </a:t>
            </a:r>
            <a:r>
              <a:rPr sz="1200" spc="114" dirty="0">
                <a:latin typeface="Times New Roman"/>
                <a:cs typeface="Times New Roman"/>
              </a:rPr>
              <a:t>textbox,</a:t>
            </a:r>
            <a:r>
              <a:rPr sz="1200" spc="55" dirty="0">
                <a:latin typeface="Times New Roman"/>
                <a:cs typeface="Times New Roman"/>
              </a:rPr>
              <a:t> </a:t>
            </a:r>
            <a:r>
              <a:rPr sz="1200" spc="90" dirty="0">
                <a:latin typeface="Times New Roman"/>
                <a:cs typeface="Times New Roman"/>
              </a:rPr>
              <a:t>you</a:t>
            </a:r>
            <a:r>
              <a:rPr sz="1200" spc="70" dirty="0">
                <a:latin typeface="Times New Roman"/>
                <a:cs typeface="Times New Roman"/>
              </a:rPr>
              <a:t> </a:t>
            </a:r>
            <a:r>
              <a:rPr sz="1200" spc="10" dirty="0">
                <a:latin typeface="Times New Roman"/>
                <a:cs typeface="Times New Roman"/>
              </a:rPr>
              <a:t>will</a:t>
            </a:r>
            <a:r>
              <a:rPr sz="1200" spc="65" dirty="0">
                <a:latin typeface="Times New Roman"/>
                <a:cs typeface="Times New Roman"/>
              </a:rPr>
              <a:t> </a:t>
            </a:r>
            <a:r>
              <a:rPr sz="1200" spc="75" dirty="0">
                <a:latin typeface="Times New Roman"/>
                <a:cs typeface="Times New Roman"/>
              </a:rPr>
              <a:t>explain</a:t>
            </a:r>
            <a:r>
              <a:rPr sz="1200" spc="60" dirty="0">
                <a:latin typeface="Times New Roman"/>
                <a:cs typeface="Times New Roman"/>
              </a:rPr>
              <a:t> </a:t>
            </a:r>
            <a:r>
              <a:rPr sz="1200" spc="114" dirty="0">
                <a:latin typeface="Times New Roman"/>
                <a:cs typeface="Times New Roman"/>
              </a:rPr>
              <a:t>your</a:t>
            </a:r>
            <a:r>
              <a:rPr sz="1200" spc="75" dirty="0">
                <a:latin typeface="Times New Roman"/>
                <a:cs typeface="Times New Roman"/>
              </a:rPr>
              <a:t> </a:t>
            </a:r>
            <a:r>
              <a:rPr sz="1200" spc="100" dirty="0">
                <a:latin typeface="Times New Roman"/>
                <a:cs typeface="Times New Roman"/>
              </a:rPr>
              <a:t>plate’s</a:t>
            </a:r>
            <a:r>
              <a:rPr sz="1200" spc="60" dirty="0">
                <a:latin typeface="Times New Roman"/>
                <a:cs typeface="Times New Roman"/>
              </a:rPr>
              <a:t> </a:t>
            </a:r>
            <a:r>
              <a:rPr sz="1200" spc="110" dirty="0">
                <a:latin typeface="Times New Roman"/>
                <a:cs typeface="Times New Roman"/>
              </a:rPr>
              <a:t>design</a:t>
            </a:r>
            <a:r>
              <a:rPr sz="1200" spc="40" dirty="0">
                <a:latin typeface="Times New Roman"/>
                <a:cs typeface="Times New Roman"/>
              </a:rPr>
              <a:t> </a:t>
            </a:r>
            <a:r>
              <a:rPr sz="1200" spc="120" dirty="0">
                <a:latin typeface="Times New Roman"/>
                <a:cs typeface="Times New Roman"/>
              </a:rPr>
              <a:t>and</a:t>
            </a:r>
            <a:r>
              <a:rPr sz="1200" spc="65" dirty="0">
                <a:latin typeface="Times New Roman"/>
                <a:cs typeface="Times New Roman"/>
              </a:rPr>
              <a:t> </a:t>
            </a:r>
            <a:r>
              <a:rPr sz="1200" spc="150" dirty="0">
                <a:latin typeface="Times New Roman"/>
                <a:cs typeface="Times New Roman"/>
              </a:rPr>
              <a:t>the</a:t>
            </a:r>
            <a:r>
              <a:rPr sz="1200" spc="40" dirty="0">
                <a:latin typeface="Times New Roman"/>
                <a:cs typeface="Times New Roman"/>
              </a:rPr>
              <a:t> </a:t>
            </a:r>
            <a:r>
              <a:rPr sz="1200" spc="100" dirty="0">
                <a:latin typeface="Times New Roman"/>
                <a:cs typeface="Times New Roman"/>
              </a:rPr>
              <a:t>significance</a:t>
            </a:r>
            <a:r>
              <a:rPr sz="1200" spc="95" dirty="0">
                <a:latin typeface="Times New Roman"/>
                <a:cs typeface="Times New Roman"/>
              </a:rPr>
              <a:t> </a:t>
            </a:r>
            <a:r>
              <a:rPr sz="1200" spc="105" dirty="0">
                <a:latin typeface="Times New Roman"/>
                <a:cs typeface="Times New Roman"/>
              </a:rPr>
              <a:t>of</a:t>
            </a:r>
            <a:r>
              <a:rPr sz="1200" spc="65" dirty="0">
                <a:latin typeface="Times New Roman"/>
                <a:cs typeface="Times New Roman"/>
              </a:rPr>
              <a:t> </a:t>
            </a:r>
            <a:r>
              <a:rPr sz="1200" spc="150" dirty="0">
                <a:latin typeface="Times New Roman"/>
                <a:cs typeface="Times New Roman"/>
              </a:rPr>
              <a:t>the</a:t>
            </a:r>
            <a:r>
              <a:rPr sz="1200" spc="55" dirty="0">
                <a:latin typeface="Times New Roman"/>
                <a:cs typeface="Times New Roman"/>
              </a:rPr>
              <a:t> </a:t>
            </a:r>
            <a:r>
              <a:rPr sz="1200" spc="95" dirty="0">
                <a:latin typeface="Times New Roman"/>
                <a:cs typeface="Times New Roman"/>
              </a:rPr>
              <a:t>symbols.</a:t>
            </a:r>
            <a:endParaRPr sz="1200">
              <a:latin typeface="Times New Roman"/>
              <a:cs typeface="Times New Roman"/>
            </a:endParaRPr>
          </a:p>
        </p:txBody>
      </p:sp>
      <p:sp>
        <p:nvSpPr>
          <p:cNvPr id="3" name="object 3"/>
          <p:cNvSpPr/>
          <p:nvPr/>
        </p:nvSpPr>
        <p:spPr>
          <a:xfrm>
            <a:off x="3986529" y="110362"/>
            <a:ext cx="4295267" cy="6125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20040" y="1182622"/>
            <a:ext cx="6140196" cy="567385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64058" y="1322069"/>
            <a:ext cx="5852160" cy="5394960"/>
          </a:xfrm>
          <a:custGeom>
            <a:avLst/>
            <a:gdLst/>
            <a:ahLst/>
            <a:cxnLst/>
            <a:rect l="l" t="t" r="r" b="b"/>
            <a:pathLst>
              <a:path w="5852160" h="5394959">
                <a:moveTo>
                  <a:pt x="0" y="2697479"/>
                </a:moveTo>
                <a:lnTo>
                  <a:pt x="425" y="2651015"/>
                </a:lnTo>
                <a:lnTo>
                  <a:pt x="1696" y="2604740"/>
                </a:lnTo>
                <a:lnTo>
                  <a:pt x="3807" y="2558662"/>
                </a:lnTo>
                <a:lnTo>
                  <a:pt x="6750" y="2512787"/>
                </a:lnTo>
                <a:lnTo>
                  <a:pt x="10519" y="2467120"/>
                </a:lnTo>
                <a:lnTo>
                  <a:pt x="15106" y="2421668"/>
                </a:lnTo>
                <a:lnTo>
                  <a:pt x="20506" y="2376438"/>
                </a:lnTo>
                <a:lnTo>
                  <a:pt x="26710" y="2331435"/>
                </a:lnTo>
                <a:lnTo>
                  <a:pt x="33713" y="2286666"/>
                </a:lnTo>
                <a:lnTo>
                  <a:pt x="41508" y="2242137"/>
                </a:lnTo>
                <a:lnTo>
                  <a:pt x="50088" y="2197855"/>
                </a:lnTo>
                <a:lnTo>
                  <a:pt x="59445" y="2153826"/>
                </a:lnTo>
                <a:lnTo>
                  <a:pt x="69574" y="2110056"/>
                </a:lnTo>
                <a:lnTo>
                  <a:pt x="80467" y="2066551"/>
                </a:lnTo>
                <a:lnTo>
                  <a:pt x="92117" y="2023317"/>
                </a:lnTo>
                <a:lnTo>
                  <a:pt x="104519" y="1980362"/>
                </a:lnTo>
                <a:lnTo>
                  <a:pt x="117664" y="1937690"/>
                </a:lnTo>
                <a:lnTo>
                  <a:pt x="131546" y="1895309"/>
                </a:lnTo>
                <a:lnTo>
                  <a:pt x="146159" y="1853225"/>
                </a:lnTo>
                <a:lnTo>
                  <a:pt x="161495" y="1811444"/>
                </a:lnTo>
                <a:lnTo>
                  <a:pt x="177548" y="1769971"/>
                </a:lnTo>
                <a:lnTo>
                  <a:pt x="194311" y="1728815"/>
                </a:lnTo>
                <a:lnTo>
                  <a:pt x="211777" y="1687980"/>
                </a:lnTo>
                <a:lnTo>
                  <a:pt x="229939" y="1647473"/>
                </a:lnTo>
                <a:lnTo>
                  <a:pt x="248791" y="1607301"/>
                </a:lnTo>
                <a:lnTo>
                  <a:pt x="268325" y="1567469"/>
                </a:lnTo>
                <a:lnTo>
                  <a:pt x="288535" y="1527984"/>
                </a:lnTo>
                <a:lnTo>
                  <a:pt x="309414" y="1488853"/>
                </a:lnTo>
                <a:lnTo>
                  <a:pt x="330956" y="1450080"/>
                </a:lnTo>
                <a:lnTo>
                  <a:pt x="353152" y="1411674"/>
                </a:lnTo>
                <a:lnTo>
                  <a:pt x="375998" y="1373639"/>
                </a:lnTo>
                <a:lnTo>
                  <a:pt x="399485" y="1335983"/>
                </a:lnTo>
                <a:lnTo>
                  <a:pt x="423607" y="1298711"/>
                </a:lnTo>
                <a:lnTo>
                  <a:pt x="448358" y="1261831"/>
                </a:lnTo>
                <a:lnTo>
                  <a:pt x="473730" y="1225347"/>
                </a:lnTo>
                <a:lnTo>
                  <a:pt x="499716" y="1189266"/>
                </a:lnTo>
                <a:lnTo>
                  <a:pt x="526310" y="1153596"/>
                </a:lnTo>
                <a:lnTo>
                  <a:pt x="553505" y="1118341"/>
                </a:lnTo>
                <a:lnTo>
                  <a:pt x="581295" y="1083508"/>
                </a:lnTo>
                <a:lnTo>
                  <a:pt x="609671" y="1049104"/>
                </a:lnTo>
                <a:lnTo>
                  <a:pt x="638628" y="1015135"/>
                </a:lnTo>
                <a:lnTo>
                  <a:pt x="668159" y="981607"/>
                </a:lnTo>
                <a:lnTo>
                  <a:pt x="698257" y="948526"/>
                </a:lnTo>
                <a:lnTo>
                  <a:pt x="728915" y="915899"/>
                </a:lnTo>
                <a:lnTo>
                  <a:pt x="760126" y="883731"/>
                </a:lnTo>
                <a:lnTo>
                  <a:pt x="791884" y="852030"/>
                </a:lnTo>
                <a:lnTo>
                  <a:pt x="824181" y="820801"/>
                </a:lnTo>
                <a:lnTo>
                  <a:pt x="857011" y="790051"/>
                </a:lnTo>
                <a:lnTo>
                  <a:pt x="890368" y="759785"/>
                </a:lnTo>
                <a:lnTo>
                  <a:pt x="924243" y="730011"/>
                </a:lnTo>
                <a:lnTo>
                  <a:pt x="958631" y="700735"/>
                </a:lnTo>
                <a:lnTo>
                  <a:pt x="993525" y="671962"/>
                </a:lnTo>
                <a:lnTo>
                  <a:pt x="1028917" y="643700"/>
                </a:lnTo>
                <a:lnTo>
                  <a:pt x="1064802" y="615953"/>
                </a:lnTo>
                <a:lnTo>
                  <a:pt x="1101172" y="588730"/>
                </a:lnTo>
                <a:lnTo>
                  <a:pt x="1138020" y="562035"/>
                </a:lnTo>
                <a:lnTo>
                  <a:pt x="1175340" y="535876"/>
                </a:lnTo>
                <a:lnTo>
                  <a:pt x="1213124" y="510258"/>
                </a:lnTo>
                <a:lnTo>
                  <a:pt x="1251367" y="485187"/>
                </a:lnTo>
                <a:lnTo>
                  <a:pt x="1290060" y="460671"/>
                </a:lnTo>
                <a:lnTo>
                  <a:pt x="1329198" y="436715"/>
                </a:lnTo>
                <a:lnTo>
                  <a:pt x="1368774" y="413325"/>
                </a:lnTo>
                <a:lnTo>
                  <a:pt x="1408780" y="390509"/>
                </a:lnTo>
                <a:lnTo>
                  <a:pt x="1449211" y="368271"/>
                </a:lnTo>
                <a:lnTo>
                  <a:pt x="1490058" y="346619"/>
                </a:lnTo>
                <a:lnTo>
                  <a:pt x="1531316" y="325559"/>
                </a:lnTo>
                <a:lnTo>
                  <a:pt x="1572977" y="305096"/>
                </a:lnTo>
                <a:lnTo>
                  <a:pt x="1615035" y="285238"/>
                </a:lnTo>
                <a:lnTo>
                  <a:pt x="1657483" y="265990"/>
                </a:lnTo>
                <a:lnTo>
                  <a:pt x="1700314" y="247359"/>
                </a:lnTo>
                <a:lnTo>
                  <a:pt x="1743521" y="229351"/>
                </a:lnTo>
                <a:lnTo>
                  <a:pt x="1787098" y="211972"/>
                </a:lnTo>
                <a:lnTo>
                  <a:pt x="1831037" y="195229"/>
                </a:lnTo>
                <a:lnTo>
                  <a:pt x="1875332" y="179128"/>
                </a:lnTo>
                <a:lnTo>
                  <a:pt x="1919977" y="163675"/>
                </a:lnTo>
                <a:lnTo>
                  <a:pt x="1964963" y="148877"/>
                </a:lnTo>
                <a:lnTo>
                  <a:pt x="2010285" y="134739"/>
                </a:lnTo>
                <a:lnTo>
                  <a:pt x="2055936" y="121268"/>
                </a:lnTo>
                <a:lnTo>
                  <a:pt x="2101908" y="108470"/>
                </a:lnTo>
                <a:lnTo>
                  <a:pt x="2148196" y="96352"/>
                </a:lnTo>
                <a:lnTo>
                  <a:pt x="2194791" y="84920"/>
                </a:lnTo>
                <a:lnTo>
                  <a:pt x="2241688" y="74179"/>
                </a:lnTo>
                <a:lnTo>
                  <a:pt x="2288880" y="64137"/>
                </a:lnTo>
                <a:lnTo>
                  <a:pt x="2336359" y="54800"/>
                </a:lnTo>
                <a:lnTo>
                  <a:pt x="2384120" y="46174"/>
                </a:lnTo>
                <a:lnTo>
                  <a:pt x="2432154" y="38265"/>
                </a:lnTo>
                <a:lnTo>
                  <a:pt x="2480456" y="31079"/>
                </a:lnTo>
                <a:lnTo>
                  <a:pt x="2529018" y="24623"/>
                </a:lnTo>
                <a:lnTo>
                  <a:pt x="2577834" y="18903"/>
                </a:lnTo>
                <a:lnTo>
                  <a:pt x="2626897" y="13926"/>
                </a:lnTo>
                <a:lnTo>
                  <a:pt x="2676200" y="9697"/>
                </a:lnTo>
                <a:lnTo>
                  <a:pt x="2725737" y="6222"/>
                </a:lnTo>
                <a:lnTo>
                  <a:pt x="2775500" y="3509"/>
                </a:lnTo>
                <a:lnTo>
                  <a:pt x="2825482" y="1564"/>
                </a:lnTo>
                <a:lnTo>
                  <a:pt x="2875678" y="392"/>
                </a:lnTo>
                <a:lnTo>
                  <a:pt x="2926080" y="0"/>
                </a:lnTo>
                <a:lnTo>
                  <a:pt x="2976481" y="392"/>
                </a:lnTo>
                <a:lnTo>
                  <a:pt x="3026677" y="1564"/>
                </a:lnTo>
                <a:lnTo>
                  <a:pt x="3076659" y="3509"/>
                </a:lnTo>
                <a:lnTo>
                  <a:pt x="3126422" y="6222"/>
                </a:lnTo>
                <a:lnTo>
                  <a:pt x="3175959" y="9697"/>
                </a:lnTo>
                <a:lnTo>
                  <a:pt x="3225262" y="13926"/>
                </a:lnTo>
                <a:lnTo>
                  <a:pt x="3274325" y="18903"/>
                </a:lnTo>
                <a:lnTo>
                  <a:pt x="3323141" y="24623"/>
                </a:lnTo>
                <a:lnTo>
                  <a:pt x="3371703" y="31079"/>
                </a:lnTo>
                <a:lnTo>
                  <a:pt x="3420005" y="38265"/>
                </a:lnTo>
                <a:lnTo>
                  <a:pt x="3468039" y="46174"/>
                </a:lnTo>
                <a:lnTo>
                  <a:pt x="3515800" y="54800"/>
                </a:lnTo>
                <a:lnTo>
                  <a:pt x="3563279" y="64137"/>
                </a:lnTo>
                <a:lnTo>
                  <a:pt x="3610471" y="74179"/>
                </a:lnTo>
                <a:lnTo>
                  <a:pt x="3657368" y="84920"/>
                </a:lnTo>
                <a:lnTo>
                  <a:pt x="3703963" y="96352"/>
                </a:lnTo>
                <a:lnTo>
                  <a:pt x="3750251" y="108470"/>
                </a:lnTo>
                <a:lnTo>
                  <a:pt x="3796223" y="121268"/>
                </a:lnTo>
                <a:lnTo>
                  <a:pt x="3841874" y="134739"/>
                </a:lnTo>
                <a:lnTo>
                  <a:pt x="3887196" y="148877"/>
                </a:lnTo>
                <a:lnTo>
                  <a:pt x="3932182" y="163675"/>
                </a:lnTo>
                <a:lnTo>
                  <a:pt x="3976827" y="179128"/>
                </a:lnTo>
                <a:lnTo>
                  <a:pt x="4021122" y="195229"/>
                </a:lnTo>
                <a:lnTo>
                  <a:pt x="4065061" y="211972"/>
                </a:lnTo>
                <a:lnTo>
                  <a:pt x="4108638" y="229351"/>
                </a:lnTo>
                <a:lnTo>
                  <a:pt x="4151845" y="247359"/>
                </a:lnTo>
                <a:lnTo>
                  <a:pt x="4194676" y="265990"/>
                </a:lnTo>
                <a:lnTo>
                  <a:pt x="4237124" y="285238"/>
                </a:lnTo>
                <a:lnTo>
                  <a:pt x="4279182" y="305096"/>
                </a:lnTo>
                <a:lnTo>
                  <a:pt x="4320843" y="325559"/>
                </a:lnTo>
                <a:lnTo>
                  <a:pt x="4362101" y="346619"/>
                </a:lnTo>
                <a:lnTo>
                  <a:pt x="4402948" y="368271"/>
                </a:lnTo>
                <a:lnTo>
                  <a:pt x="4443379" y="390509"/>
                </a:lnTo>
                <a:lnTo>
                  <a:pt x="4483385" y="413325"/>
                </a:lnTo>
                <a:lnTo>
                  <a:pt x="4522961" y="436715"/>
                </a:lnTo>
                <a:lnTo>
                  <a:pt x="4562099" y="460671"/>
                </a:lnTo>
                <a:lnTo>
                  <a:pt x="4600792" y="485187"/>
                </a:lnTo>
                <a:lnTo>
                  <a:pt x="4639035" y="510258"/>
                </a:lnTo>
                <a:lnTo>
                  <a:pt x="4676819" y="535876"/>
                </a:lnTo>
                <a:lnTo>
                  <a:pt x="4714139" y="562035"/>
                </a:lnTo>
                <a:lnTo>
                  <a:pt x="4750987" y="588730"/>
                </a:lnTo>
                <a:lnTo>
                  <a:pt x="4787357" y="615953"/>
                </a:lnTo>
                <a:lnTo>
                  <a:pt x="4823242" y="643700"/>
                </a:lnTo>
                <a:lnTo>
                  <a:pt x="4858634" y="671962"/>
                </a:lnTo>
                <a:lnTo>
                  <a:pt x="4893528" y="700735"/>
                </a:lnTo>
                <a:lnTo>
                  <a:pt x="4927916" y="730011"/>
                </a:lnTo>
                <a:lnTo>
                  <a:pt x="4961791" y="759785"/>
                </a:lnTo>
                <a:lnTo>
                  <a:pt x="4995148" y="790051"/>
                </a:lnTo>
                <a:lnTo>
                  <a:pt x="5027978" y="820801"/>
                </a:lnTo>
                <a:lnTo>
                  <a:pt x="5060275" y="852030"/>
                </a:lnTo>
                <a:lnTo>
                  <a:pt x="5092033" y="883731"/>
                </a:lnTo>
                <a:lnTo>
                  <a:pt x="5123244" y="915899"/>
                </a:lnTo>
                <a:lnTo>
                  <a:pt x="5153902" y="948526"/>
                </a:lnTo>
                <a:lnTo>
                  <a:pt x="5184000" y="981607"/>
                </a:lnTo>
                <a:lnTo>
                  <a:pt x="5213531" y="1015135"/>
                </a:lnTo>
                <a:lnTo>
                  <a:pt x="5242488" y="1049104"/>
                </a:lnTo>
                <a:lnTo>
                  <a:pt x="5270864" y="1083508"/>
                </a:lnTo>
                <a:lnTo>
                  <a:pt x="5298654" y="1118341"/>
                </a:lnTo>
                <a:lnTo>
                  <a:pt x="5325849" y="1153596"/>
                </a:lnTo>
                <a:lnTo>
                  <a:pt x="5352443" y="1189266"/>
                </a:lnTo>
                <a:lnTo>
                  <a:pt x="5378429" y="1225347"/>
                </a:lnTo>
                <a:lnTo>
                  <a:pt x="5403801" y="1261831"/>
                </a:lnTo>
                <a:lnTo>
                  <a:pt x="5428552" y="1298711"/>
                </a:lnTo>
                <a:lnTo>
                  <a:pt x="5452674" y="1335983"/>
                </a:lnTo>
                <a:lnTo>
                  <a:pt x="5476161" y="1373639"/>
                </a:lnTo>
                <a:lnTo>
                  <a:pt x="5499007" y="1411674"/>
                </a:lnTo>
                <a:lnTo>
                  <a:pt x="5521203" y="1450080"/>
                </a:lnTo>
                <a:lnTo>
                  <a:pt x="5542745" y="1488853"/>
                </a:lnTo>
                <a:lnTo>
                  <a:pt x="5563624" y="1527984"/>
                </a:lnTo>
                <a:lnTo>
                  <a:pt x="5583834" y="1567469"/>
                </a:lnTo>
                <a:lnTo>
                  <a:pt x="5603368" y="1607301"/>
                </a:lnTo>
                <a:lnTo>
                  <a:pt x="5622220" y="1647473"/>
                </a:lnTo>
                <a:lnTo>
                  <a:pt x="5640382" y="1687980"/>
                </a:lnTo>
                <a:lnTo>
                  <a:pt x="5657848" y="1728815"/>
                </a:lnTo>
                <a:lnTo>
                  <a:pt x="5674611" y="1769971"/>
                </a:lnTo>
                <a:lnTo>
                  <a:pt x="5690664" y="1811444"/>
                </a:lnTo>
                <a:lnTo>
                  <a:pt x="5706000" y="1853225"/>
                </a:lnTo>
                <a:lnTo>
                  <a:pt x="5720613" y="1895309"/>
                </a:lnTo>
                <a:lnTo>
                  <a:pt x="5734495" y="1937690"/>
                </a:lnTo>
                <a:lnTo>
                  <a:pt x="5747640" y="1980362"/>
                </a:lnTo>
                <a:lnTo>
                  <a:pt x="5760042" y="2023317"/>
                </a:lnTo>
                <a:lnTo>
                  <a:pt x="5771692" y="2066551"/>
                </a:lnTo>
                <a:lnTo>
                  <a:pt x="5782585" y="2110056"/>
                </a:lnTo>
                <a:lnTo>
                  <a:pt x="5792714" y="2153826"/>
                </a:lnTo>
                <a:lnTo>
                  <a:pt x="5802071" y="2197855"/>
                </a:lnTo>
                <a:lnTo>
                  <a:pt x="5810651" y="2242137"/>
                </a:lnTo>
                <a:lnTo>
                  <a:pt x="5818446" y="2286666"/>
                </a:lnTo>
                <a:lnTo>
                  <a:pt x="5825449" y="2331435"/>
                </a:lnTo>
                <a:lnTo>
                  <a:pt x="5831653" y="2376438"/>
                </a:lnTo>
                <a:lnTo>
                  <a:pt x="5837053" y="2421668"/>
                </a:lnTo>
                <a:lnTo>
                  <a:pt x="5841640" y="2467120"/>
                </a:lnTo>
                <a:lnTo>
                  <a:pt x="5845409" y="2512787"/>
                </a:lnTo>
                <a:lnTo>
                  <a:pt x="5848352" y="2558662"/>
                </a:lnTo>
                <a:lnTo>
                  <a:pt x="5850463" y="2604740"/>
                </a:lnTo>
                <a:lnTo>
                  <a:pt x="5851734" y="2651015"/>
                </a:lnTo>
                <a:lnTo>
                  <a:pt x="5852159" y="2697479"/>
                </a:lnTo>
                <a:lnTo>
                  <a:pt x="5851734" y="2743944"/>
                </a:lnTo>
                <a:lnTo>
                  <a:pt x="5850463" y="2790219"/>
                </a:lnTo>
                <a:lnTo>
                  <a:pt x="5848352" y="2836297"/>
                </a:lnTo>
                <a:lnTo>
                  <a:pt x="5845409" y="2882172"/>
                </a:lnTo>
                <a:lnTo>
                  <a:pt x="5841640" y="2927839"/>
                </a:lnTo>
                <a:lnTo>
                  <a:pt x="5837053" y="2973291"/>
                </a:lnTo>
                <a:lnTo>
                  <a:pt x="5831653" y="3018521"/>
                </a:lnTo>
                <a:lnTo>
                  <a:pt x="5825449" y="3063524"/>
                </a:lnTo>
                <a:lnTo>
                  <a:pt x="5818446" y="3108293"/>
                </a:lnTo>
                <a:lnTo>
                  <a:pt x="5810651" y="3152822"/>
                </a:lnTo>
                <a:lnTo>
                  <a:pt x="5802071" y="3197104"/>
                </a:lnTo>
                <a:lnTo>
                  <a:pt x="5792714" y="3241133"/>
                </a:lnTo>
                <a:lnTo>
                  <a:pt x="5782585" y="3284903"/>
                </a:lnTo>
                <a:lnTo>
                  <a:pt x="5771692" y="3328408"/>
                </a:lnTo>
                <a:lnTo>
                  <a:pt x="5760042" y="3371642"/>
                </a:lnTo>
                <a:lnTo>
                  <a:pt x="5747640" y="3414597"/>
                </a:lnTo>
                <a:lnTo>
                  <a:pt x="5734495" y="3457269"/>
                </a:lnTo>
                <a:lnTo>
                  <a:pt x="5720613" y="3499650"/>
                </a:lnTo>
                <a:lnTo>
                  <a:pt x="5706000" y="3541734"/>
                </a:lnTo>
                <a:lnTo>
                  <a:pt x="5690664" y="3583515"/>
                </a:lnTo>
                <a:lnTo>
                  <a:pt x="5674611" y="3624988"/>
                </a:lnTo>
                <a:lnTo>
                  <a:pt x="5657848" y="3666144"/>
                </a:lnTo>
                <a:lnTo>
                  <a:pt x="5640382" y="3706979"/>
                </a:lnTo>
                <a:lnTo>
                  <a:pt x="5622220" y="3747486"/>
                </a:lnTo>
                <a:lnTo>
                  <a:pt x="5603368" y="3787658"/>
                </a:lnTo>
                <a:lnTo>
                  <a:pt x="5583834" y="3827490"/>
                </a:lnTo>
                <a:lnTo>
                  <a:pt x="5563624" y="3866975"/>
                </a:lnTo>
                <a:lnTo>
                  <a:pt x="5542745" y="3906106"/>
                </a:lnTo>
                <a:lnTo>
                  <a:pt x="5521203" y="3944879"/>
                </a:lnTo>
                <a:lnTo>
                  <a:pt x="5499007" y="3983285"/>
                </a:lnTo>
                <a:lnTo>
                  <a:pt x="5476161" y="4021320"/>
                </a:lnTo>
                <a:lnTo>
                  <a:pt x="5452674" y="4058976"/>
                </a:lnTo>
                <a:lnTo>
                  <a:pt x="5428552" y="4096248"/>
                </a:lnTo>
                <a:lnTo>
                  <a:pt x="5403801" y="4133128"/>
                </a:lnTo>
                <a:lnTo>
                  <a:pt x="5378429" y="4169612"/>
                </a:lnTo>
                <a:lnTo>
                  <a:pt x="5352443" y="4205693"/>
                </a:lnTo>
                <a:lnTo>
                  <a:pt x="5325849" y="4241363"/>
                </a:lnTo>
                <a:lnTo>
                  <a:pt x="5298654" y="4276618"/>
                </a:lnTo>
                <a:lnTo>
                  <a:pt x="5270864" y="4311451"/>
                </a:lnTo>
                <a:lnTo>
                  <a:pt x="5242488" y="4345855"/>
                </a:lnTo>
                <a:lnTo>
                  <a:pt x="5213531" y="4379824"/>
                </a:lnTo>
                <a:lnTo>
                  <a:pt x="5184000" y="4413352"/>
                </a:lnTo>
                <a:lnTo>
                  <a:pt x="5153902" y="4446433"/>
                </a:lnTo>
                <a:lnTo>
                  <a:pt x="5123244" y="4479060"/>
                </a:lnTo>
                <a:lnTo>
                  <a:pt x="5092033" y="4511228"/>
                </a:lnTo>
                <a:lnTo>
                  <a:pt x="5060275" y="4542929"/>
                </a:lnTo>
                <a:lnTo>
                  <a:pt x="5027978" y="4574158"/>
                </a:lnTo>
                <a:lnTo>
                  <a:pt x="4995148" y="4604908"/>
                </a:lnTo>
                <a:lnTo>
                  <a:pt x="4961791" y="4635174"/>
                </a:lnTo>
                <a:lnTo>
                  <a:pt x="4927916" y="4664948"/>
                </a:lnTo>
                <a:lnTo>
                  <a:pt x="4893528" y="4694224"/>
                </a:lnTo>
                <a:lnTo>
                  <a:pt x="4858634" y="4722997"/>
                </a:lnTo>
                <a:lnTo>
                  <a:pt x="4823242" y="4751259"/>
                </a:lnTo>
                <a:lnTo>
                  <a:pt x="4787357" y="4779006"/>
                </a:lnTo>
                <a:lnTo>
                  <a:pt x="4750987" y="4806229"/>
                </a:lnTo>
                <a:lnTo>
                  <a:pt x="4714139" y="4832924"/>
                </a:lnTo>
                <a:lnTo>
                  <a:pt x="4676819" y="4859083"/>
                </a:lnTo>
                <a:lnTo>
                  <a:pt x="4639035" y="4884701"/>
                </a:lnTo>
                <a:lnTo>
                  <a:pt x="4600792" y="4909772"/>
                </a:lnTo>
                <a:lnTo>
                  <a:pt x="4562099" y="4934288"/>
                </a:lnTo>
                <a:lnTo>
                  <a:pt x="4522961" y="4958244"/>
                </a:lnTo>
                <a:lnTo>
                  <a:pt x="4483385" y="4981634"/>
                </a:lnTo>
                <a:lnTo>
                  <a:pt x="4443379" y="5004450"/>
                </a:lnTo>
                <a:lnTo>
                  <a:pt x="4402948" y="5026688"/>
                </a:lnTo>
                <a:lnTo>
                  <a:pt x="4362101" y="5048340"/>
                </a:lnTo>
                <a:lnTo>
                  <a:pt x="4320843" y="5069400"/>
                </a:lnTo>
                <a:lnTo>
                  <a:pt x="4279182" y="5089863"/>
                </a:lnTo>
                <a:lnTo>
                  <a:pt x="4237124" y="5109721"/>
                </a:lnTo>
                <a:lnTo>
                  <a:pt x="4194676" y="5128969"/>
                </a:lnTo>
                <a:lnTo>
                  <a:pt x="4151845" y="5147600"/>
                </a:lnTo>
                <a:lnTo>
                  <a:pt x="4108638" y="5165608"/>
                </a:lnTo>
                <a:lnTo>
                  <a:pt x="4065061" y="5182987"/>
                </a:lnTo>
                <a:lnTo>
                  <a:pt x="4021122" y="5199730"/>
                </a:lnTo>
                <a:lnTo>
                  <a:pt x="3976827" y="5215831"/>
                </a:lnTo>
                <a:lnTo>
                  <a:pt x="3932182" y="5231284"/>
                </a:lnTo>
                <a:lnTo>
                  <a:pt x="3887196" y="5246082"/>
                </a:lnTo>
                <a:lnTo>
                  <a:pt x="3841874" y="5260220"/>
                </a:lnTo>
                <a:lnTo>
                  <a:pt x="3796223" y="5273691"/>
                </a:lnTo>
                <a:lnTo>
                  <a:pt x="3750251" y="5286489"/>
                </a:lnTo>
                <a:lnTo>
                  <a:pt x="3703963" y="5298607"/>
                </a:lnTo>
                <a:lnTo>
                  <a:pt x="3657368" y="5310039"/>
                </a:lnTo>
                <a:lnTo>
                  <a:pt x="3610471" y="5320780"/>
                </a:lnTo>
                <a:lnTo>
                  <a:pt x="3563279" y="5330822"/>
                </a:lnTo>
                <a:lnTo>
                  <a:pt x="3515800" y="5340159"/>
                </a:lnTo>
                <a:lnTo>
                  <a:pt x="3468039" y="5348785"/>
                </a:lnTo>
                <a:lnTo>
                  <a:pt x="3420005" y="5356694"/>
                </a:lnTo>
                <a:lnTo>
                  <a:pt x="3371703" y="5363880"/>
                </a:lnTo>
                <a:lnTo>
                  <a:pt x="3323141" y="5370336"/>
                </a:lnTo>
                <a:lnTo>
                  <a:pt x="3274325" y="5376056"/>
                </a:lnTo>
                <a:lnTo>
                  <a:pt x="3225262" y="5381033"/>
                </a:lnTo>
                <a:lnTo>
                  <a:pt x="3175959" y="5385262"/>
                </a:lnTo>
                <a:lnTo>
                  <a:pt x="3126422" y="5388737"/>
                </a:lnTo>
                <a:lnTo>
                  <a:pt x="3076659" y="5391450"/>
                </a:lnTo>
                <a:lnTo>
                  <a:pt x="3026677" y="5393395"/>
                </a:lnTo>
                <a:lnTo>
                  <a:pt x="2976481" y="5394567"/>
                </a:lnTo>
                <a:lnTo>
                  <a:pt x="2926080" y="5394959"/>
                </a:lnTo>
                <a:lnTo>
                  <a:pt x="2875678" y="5394567"/>
                </a:lnTo>
                <a:lnTo>
                  <a:pt x="2825482" y="5393395"/>
                </a:lnTo>
                <a:lnTo>
                  <a:pt x="2775500" y="5391450"/>
                </a:lnTo>
                <a:lnTo>
                  <a:pt x="2725737" y="5388737"/>
                </a:lnTo>
                <a:lnTo>
                  <a:pt x="2676200" y="5385262"/>
                </a:lnTo>
                <a:lnTo>
                  <a:pt x="2626897" y="5381033"/>
                </a:lnTo>
                <a:lnTo>
                  <a:pt x="2577834" y="5376056"/>
                </a:lnTo>
                <a:lnTo>
                  <a:pt x="2529018" y="5370336"/>
                </a:lnTo>
                <a:lnTo>
                  <a:pt x="2480456" y="5363880"/>
                </a:lnTo>
                <a:lnTo>
                  <a:pt x="2432154" y="5356694"/>
                </a:lnTo>
                <a:lnTo>
                  <a:pt x="2384120" y="5348785"/>
                </a:lnTo>
                <a:lnTo>
                  <a:pt x="2336359" y="5340159"/>
                </a:lnTo>
                <a:lnTo>
                  <a:pt x="2288880" y="5330822"/>
                </a:lnTo>
                <a:lnTo>
                  <a:pt x="2241688" y="5320780"/>
                </a:lnTo>
                <a:lnTo>
                  <a:pt x="2194791" y="5310039"/>
                </a:lnTo>
                <a:lnTo>
                  <a:pt x="2148196" y="5298607"/>
                </a:lnTo>
                <a:lnTo>
                  <a:pt x="2101908" y="5286489"/>
                </a:lnTo>
                <a:lnTo>
                  <a:pt x="2055936" y="5273691"/>
                </a:lnTo>
                <a:lnTo>
                  <a:pt x="2010285" y="5260220"/>
                </a:lnTo>
                <a:lnTo>
                  <a:pt x="1964963" y="5246082"/>
                </a:lnTo>
                <a:lnTo>
                  <a:pt x="1919977" y="5231284"/>
                </a:lnTo>
                <a:lnTo>
                  <a:pt x="1875332" y="5215831"/>
                </a:lnTo>
                <a:lnTo>
                  <a:pt x="1831037" y="5199730"/>
                </a:lnTo>
                <a:lnTo>
                  <a:pt x="1787098" y="5182987"/>
                </a:lnTo>
                <a:lnTo>
                  <a:pt x="1743521" y="5165608"/>
                </a:lnTo>
                <a:lnTo>
                  <a:pt x="1700314" y="5147600"/>
                </a:lnTo>
                <a:lnTo>
                  <a:pt x="1657483" y="5128969"/>
                </a:lnTo>
                <a:lnTo>
                  <a:pt x="1615035" y="5109721"/>
                </a:lnTo>
                <a:lnTo>
                  <a:pt x="1572977" y="5089863"/>
                </a:lnTo>
                <a:lnTo>
                  <a:pt x="1531316" y="5069400"/>
                </a:lnTo>
                <a:lnTo>
                  <a:pt x="1490058" y="5048340"/>
                </a:lnTo>
                <a:lnTo>
                  <a:pt x="1449211" y="5026688"/>
                </a:lnTo>
                <a:lnTo>
                  <a:pt x="1408780" y="5004450"/>
                </a:lnTo>
                <a:lnTo>
                  <a:pt x="1368774" y="4981634"/>
                </a:lnTo>
                <a:lnTo>
                  <a:pt x="1329198" y="4958244"/>
                </a:lnTo>
                <a:lnTo>
                  <a:pt x="1290060" y="4934288"/>
                </a:lnTo>
                <a:lnTo>
                  <a:pt x="1251367" y="4909772"/>
                </a:lnTo>
                <a:lnTo>
                  <a:pt x="1213124" y="4884701"/>
                </a:lnTo>
                <a:lnTo>
                  <a:pt x="1175340" y="4859083"/>
                </a:lnTo>
                <a:lnTo>
                  <a:pt x="1138020" y="4832924"/>
                </a:lnTo>
                <a:lnTo>
                  <a:pt x="1101172" y="4806229"/>
                </a:lnTo>
                <a:lnTo>
                  <a:pt x="1064802" y="4779006"/>
                </a:lnTo>
                <a:lnTo>
                  <a:pt x="1028917" y="4751259"/>
                </a:lnTo>
                <a:lnTo>
                  <a:pt x="993525" y="4722997"/>
                </a:lnTo>
                <a:lnTo>
                  <a:pt x="958631" y="4694224"/>
                </a:lnTo>
                <a:lnTo>
                  <a:pt x="924243" y="4664948"/>
                </a:lnTo>
                <a:lnTo>
                  <a:pt x="890368" y="4635174"/>
                </a:lnTo>
                <a:lnTo>
                  <a:pt x="857011" y="4604908"/>
                </a:lnTo>
                <a:lnTo>
                  <a:pt x="824181" y="4574158"/>
                </a:lnTo>
                <a:lnTo>
                  <a:pt x="791884" y="4542929"/>
                </a:lnTo>
                <a:lnTo>
                  <a:pt x="760126" y="4511228"/>
                </a:lnTo>
                <a:lnTo>
                  <a:pt x="728915" y="4479060"/>
                </a:lnTo>
                <a:lnTo>
                  <a:pt x="698257" y="4446433"/>
                </a:lnTo>
                <a:lnTo>
                  <a:pt x="668159" y="4413352"/>
                </a:lnTo>
                <a:lnTo>
                  <a:pt x="638628" y="4379824"/>
                </a:lnTo>
                <a:lnTo>
                  <a:pt x="609671" y="4345855"/>
                </a:lnTo>
                <a:lnTo>
                  <a:pt x="581295" y="4311451"/>
                </a:lnTo>
                <a:lnTo>
                  <a:pt x="553505" y="4276618"/>
                </a:lnTo>
                <a:lnTo>
                  <a:pt x="526310" y="4241363"/>
                </a:lnTo>
                <a:lnTo>
                  <a:pt x="499716" y="4205693"/>
                </a:lnTo>
                <a:lnTo>
                  <a:pt x="473730" y="4169612"/>
                </a:lnTo>
                <a:lnTo>
                  <a:pt x="448358" y="4133128"/>
                </a:lnTo>
                <a:lnTo>
                  <a:pt x="423607" y="4096248"/>
                </a:lnTo>
                <a:lnTo>
                  <a:pt x="399485" y="4058976"/>
                </a:lnTo>
                <a:lnTo>
                  <a:pt x="375998" y="4021320"/>
                </a:lnTo>
                <a:lnTo>
                  <a:pt x="353152" y="3983285"/>
                </a:lnTo>
                <a:lnTo>
                  <a:pt x="330956" y="3944879"/>
                </a:lnTo>
                <a:lnTo>
                  <a:pt x="309414" y="3906106"/>
                </a:lnTo>
                <a:lnTo>
                  <a:pt x="288535" y="3866975"/>
                </a:lnTo>
                <a:lnTo>
                  <a:pt x="268325" y="3827490"/>
                </a:lnTo>
                <a:lnTo>
                  <a:pt x="248791" y="3787658"/>
                </a:lnTo>
                <a:lnTo>
                  <a:pt x="229939" y="3747486"/>
                </a:lnTo>
                <a:lnTo>
                  <a:pt x="211777" y="3706979"/>
                </a:lnTo>
                <a:lnTo>
                  <a:pt x="194311" y="3666144"/>
                </a:lnTo>
                <a:lnTo>
                  <a:pt x="177548" y="3624988"/>
                </a:lnTo>
                <a:lnTo>
                  <a:pt x="161495" y="3583515"/>
                </a:lnTo>
                <a:lnTo>
                  <a:pt x="146159" y="3541734"/>
                </a:lnTo>
                <a:lnTo>
                  <a:pt x="131546" y="3499650"/>
                </a:lnTo>
                <a:lnTo>
                  <a:pt x="117664" y="3457269"/>
                </a:lnTo>
                <a:lnTo>
                  <a:pt x="104519" y="3414597"/>
                </a:lnTo>
                <a:lnTo>
                  <a:pt x="92117" y="3371642"/>
                </a:lnTo>
                <a:lnTo>
                  <a:pt x="80467" y="3328408"/>
                </a:lnTo>
                <a:lnTo>
                  <a:pt x="69574" y="3284903"/>
                </a:lnTo>
                <a:lnTo>
                  <a:pt x="59445" y="3241133"/>
                </a:lnTo>
                <a:lnTo>
                  <a:pt x="50088" y="3197104"/>
                </a:lnTo>
                <a:lnTo>
                  <a:pt x="41508" y="3152822"/>
                </a:lnTo>
                <a:lnTo>
                  <a:pt x="33713" y="3108293"/>
                </a:lnTo>
                <a:lnTo>
                  <a:pt x="26710" y="3063524"/>
                </a:lnTo>
                <a:lnTo>
                  <a:pt x="20506" y="3018521"/>
                </a:lnTo>
                <a:lnTo>
                  <a:pt x="15106" y="2973291"/>
                </a:lnTo>
                <a:lnTo>
                  <a:pt x="10519" y="2927839"/>
                </a:lnTo>
                <a:lnTo>
                  <a:pt x="6750" y="2882172"/>
                </a:lnTo>
                <a:lnTo>
                  <a:pt x="3807" y="2836297"/>
                </a:lnTo>
                <a:lnTo>
                  <a:pt x="1696" y="2790219"/>
                </a:lnTo>
                <a:lnTo>
                  <a:pt x="425" y="2743944"/>
                </a:lnTo>
                <a:lnTo>
                  <a:pt x="0" y="2697479"/>
                </a:lnTo>
                <a:close/>
              </a:path>
            </a:pathLst>
          </a:custGeom>
          <a:ln w="38100">
            <a:solidFill>
              <a:srgbClr val="000000"/>
            </a:solidFill>
          </a:ln>
        </p:spPr>
        <p:txBody>
          <a:bodyPr wrap="square" lIns="0" tIns="0" rIns="0" bIns="0" rtlCol="0"/>
          <a:lstStyle/>
          <a:p>
            <a:endParaRPr/>
          </a:p>
        </p:txBody>
      </p:sp>
      <p:sp>
        <p:nvSpPr>
          <p:cNvPr id="6" name="object 6"/>
          <p:cNvSpPr/>
          <p:nvPr/>
        </p:nvSpPr>
        <p:spPr>
          <a:xfrm>
            <a:off x="2247138" y="2942082"/>
            <a:ext cx="2286000" cy="2286000"/>
          </a:xfrm>
          <a:custGeom>
            <a:avLst/>
            <a:gdLst/>
            <a:ahLst/>
            <a:cxnLst/>
            <a:rect l="l" t="t" r="r" b="b"/>
            <a:pathLst>
              <a:path w="2286000" h="2286000">
                <a:moveTo>
                  <a:pt x="0" y="1142999"/>
                </a:moveTo>
                <a:lnTo>
                  <a:pt x="1002" y="1094679"/>
                </a:lnTo>
                <a:lnTo>
                  <a:pt x="3984" y="1046871"/>
                </a:lnTo>
                <a:lnTo>
                  <a:pt x="8904" y="999613"/>
                </a:lnTo>
                <a:lnTo>
                  <a:pt x="15724" y="952947"/>
                </a:lnTo>
                <a:lnTo>
                  <a:pt x="24404" y="906911"/>
                </a:lnTo>
                <a:lnTo>
                  <a:pt x="34904" y="861545"/>
                </a:lnTo>
                <a:lnTo>
                  <a:pt x="47185" y="816889"/>
                </a:lnTo>
                <a:lnTo>
                  <a:pt x="61207" y="772982"/>
                </a:lnTo>
                <a:lnTo>
                  <a:pt x="76930" y="729865"/>
                </a:lnTo>
                <a:lnTo>
                  <a:pt x="94314" y="687577"/>
                </a:lnTo>
                <a:lnTo>
                  <a:pt x="113320" y="646157"/>
                </a:lnTo>
                <a:lnTo>
                  <a:pt x="133909" y="605645"/>
                </a:lnTo>
                <a:lnTo>
                  <a:pt x="156040" y="566081"/>
                </a:lnTo>
                <a:lnTo>
                  <a:pt x="179674" y="527504"/>
                </a:lnTo>
                <a:lnTo>
                  <a:pt x="204772" y="489955"/>
                </a:lnTo>
                <a:lnTo>
                  <a:pt x="231293" y="453472"/>
                </a:lnTo>
                <a:lnTo>
                  <a:pt x="259198" y="418096"/>
                </a:lnTo>
                <a:lnTo>
                  <a:pt x="288448" y="383865"/>
                </a:lnTo>
                <a:lnTo>
                  <a:pt x="319002" y="350821"/>
                </a:lnTo>
                <a:lnTo>
                  <a:pt x="350821" y="319002"/>
                </a:lnTo>
                <a:lnTo>
                  <a:pt x="383865" y="288448"/>
                </a:lnTo>
                <a:lnTo>
                  <a:pt x="418096" y="259198"/>
                </a:lnTo>
                <a:lnTo>
                  <a:pt x="453472" y="231293"/>
                </a:lnTo>
                <a:lnTo>
                  <a:pt x="489955" y="204772"/>
                </a:lnTo>
                <a:lnTo>
                  <a:pt x="527504" y="179674"/>
                </a:lnTo>
                <a:lnTo>
                  <a:pt x="566081" y="156040"/>
                </a:lnTo>
                <a:lnTo>
                  <a:pt x="605645" y="133909"/>
                </a:lnTo>
                <a:lnTo>
                  <a:pt x="646157" y="113320"/>
                </a:lnTo>
                <a:lnTo>
                  <a:pt x="687577" y="94314"/>
                </a:lnTo>
                <a:lnTo>
                  <a:pt x="729865" y="76930"/>
                </a:lnTo>
                <a:lnTo>
                  <a:pt x="772982" y="61207"/>
                </a:lnTo>
                <a:lnTo>
                  <a:pt x="816889" y="47185"/>
                </a:lnTo>
                <a:lnTo>
                  <a:pt x="861545" y="34904"/>
                </a:lnTo>
                <a:lnTo>
                  <a:pt x="906911" y="24404"/>
                </a:lnTo>
                <a:lnTo>
                  <a:pt x="952947" y="15724"/>
                </a:lnTo>
                <a:lnTo>
                  <a:pt x="999613" y="8904"/>
                </a:lnTo>
                <a:lnTo>
                  <a:pt x="1046871" y="3984"/>
                </a:lnTo>
                <a:lnTo>
                  <a:pt x="1094679" y="1002"/>
                </a:lnTo>
                <a:lnTo>
                  <a:pt x="1143000" y="0"/>
                </a:lnTo>
                <a:lnTo>
                  <a:pt x="1191320" y="1002"/>
                </a:lnTo>
                <a:lnTo>
                  <a:pt x="1239128" y="3984"/>
                </a:lnTo>
                <a:lnTo>
                  <a:pt x="1286386" y="8904"/>
                </a:lnTo>
                <a:lnTo>
                  <a:pt x="1333052" y="15724"/>
                </a:lnTo>
                <a:lnTo>
                  <a:pt x="1379088" y="24404"/>
                </a:lnTo>
                <a:lnTo>
                  <a:pt x="1424454" y="34904"/>
                </a:lnTo>
                <a:lnTo>
                  <a:pt x="1469110" y="47185"/>
                </a:lnTo>
                <a:lnTo>
                  <a:pt x="1513017" y="61207"/>
                </a:lnTo>
                <a:lnTo>
                  <a:pt x="1556134" y="76930"/>
                </a:lnTo>
                <a:lnTo>
                  <a:pt x="1598422" y="94314"/>
                </a:lnTo>
                <a:lnTo>
                  <a:pt x="1639842" y="113320"/>
                </a:lnTo>
                <a:lnTo>
                  <a:pt x="1680354" y="133909"/>
                </a:lnTo>
                <a:lnTo>
                  <a:pt x="1719918" y="156040"/>
                </a:lnTo>
                <a:lnTo>
                  <a:pt x="1758495" y="179674"/>
                </a:lnTo>
                <a:lnTo>
                  <a:pt x="1796044" y="204772"/>
                </a:lnTo>
                <a:lnTo>
                  <a:pt x="1832527" y="231293"/>
                </a:lnTo>
                <a:lnTo>
                  <a:pt x="1867903" y="259198"/>
                </a:lnTo>
                <a:lnTo>
                  <a:pt x="1902134" y="288448"/>
                </a:lnTo>
                <a:lnTo>
                  <a:pt x="1935178" y="319002"/>
                </a:lnTo>
                <a:lnTo>
                  <a:pt x="1966997" y="350821"/>
                </a:lnTo>
                <a:lnTo>
                  <a:pt x="1997551" y="383865"/>
                </a:lnTo>
                <a:lnTo>
                  <a:pt x="2026801" y="418096"/>
                </a:lnTo>
                <a:lnTo>
                  <a:pt x="2054706" y="453472"/>
                </a:lnTo>
                <a:lnTo>
                  <a:pt x="2081227" y="489955"/>
                </a:lnTo>
                <a:lnTo>
                  <a:pt x="2106325" y="527504"/>
                </a:lnTo>
                <a:lnTo>
                  <a:pt x="2129959" y="566081"/>
                </a:lnTo>
                <a:lnTo>
                  <a:pt x="2152090" y="605645"/>
                </a:lnTo>
                <a:lnTo>
                  <a:pt x="2172679" y="646157"/>
                </a:lnTo>
                <a:lnTo>
                  <a:pt x="2191685" y="687577"/>
                </a:lnTo>
                <a:lnTo>
                  <a:pt x="2209069" y="729865"/>
                </a:lnTo>
                <a:lnTo>
                  <a:pt x="2224792" y="772982"/>
                </a:lnTo>
                <a:lnTo>
                  <a:pt x="2238814" y="816889"/>
                </a:lnTo>
                <a:lnTo>
                  <a:pt x="2251095" y="861545"/>
                </a:lnTo>
                <a:lnTo>
                  <a:pt x="2261595" y="906911"/>
                </a:lnTo>
                <a:lnTo>
                  <a:pt x="2270275" y="952947"/>
                </a:lnTo>
                <a:lnTo>
                  <a:pt x="2277095" y="999613"/>
                </a:lnTo>
                <a:lnTo>
                  <a:pt x="2282015" y="1046871"/>
                </a:lnTo>
                <a:lnTo>
                  <a:pt x="2284997" y="1094679"/>
                </a:lnTo>
                <a:lnTo>
                  <a:pt x="2286000" y="1142999"/>
                </a:lnTo>
                <a:lnTo>
                  <a:pt x="2284997" y="1191320"/>
                </a:lnTo>
                <a:lnTo>
                  <a:pt x="2282015" y="1239128"/>
                </a:lnTo>
                <a:lnTo>
                  <a:pt x="2277095" y="1286386"/>
                </a:lnTo>
                <a:lnTo>
                  <a:pt x="2270275" y="1333052"/>
                </a:lnTo>
                <a:lnTo>
                  <a:pt x="2261595" y="1379088"/>
                </a:lnTo>
                <a:lnTo>
                  <a:pt x="2251095" y="1424454"/>
                </a:lnTo>
                <a:lnTo>
                  <a:pt x="2238814" y="1469110"/>
                </a:lnTo>
                <a:lnTo>
                  <a:pt x="2224792" y="1513017"/>
                </a:lnTo>
                <a:lnTo>
                  <a:pt x="2209069" y="1556134"/>
                </a:lnTo>
                <a:lnTo>
                  <a:pt x="2191685" y="1598422"/>
                </a:lnTo>
                <a:lnTo>
                  <a:pt x="2172679" y="1639842"/>
                </a:lnTo>
                <a:lnTo>
                  <a:pt x="2152090" y="1680354"/>
                </a:lnTo>
                <a:lnTo>
                  <a:pt x="2129959" y="1719918"/>
                </a:lnTo>
                <a:lnTo>
                  <a:pt x="2106325" y="1758495"/>
                </a:lnTo>
                <a:lnTo>
                  <a:pt x="2081227" y="1796044"/>
                </a:lnTo>
                <a:lnTo>
                  <a:pt x="2054706" y="1832527"/>
                </a:lnTo>
                <a:lnTo>
                  <a:pt x="2026801" y="1867903"/>
                </a:lnTo>
                <a:lnTo>
                  <a:pt x="1997551" y="1902134"/>
                </a:lnTo>
                <a:lnTo>
                  <a:pt x="1966997" y="1935178"/>
                </a:lnTo>
                <a:lnTo>
                  <a:pt x="1935178" y="1966997"/>
                </a:lnTo>
                <a:lnTo>
                  <a:pt x="1902134" y="1997551"/>
                </a:lnTo>
                <a:lnTo>
                  <a:pt x="1867903" y="2026801"/>
                </a:lnTo>
                <a:lnTo>
                  <a:pt x="1832527" y="2054706"/>
                </a:lnTo>
                <a:lnTo>
                  <a:pt x="1796044" y="2081227"/>
                </a:lnTo>
                <a:lnTo>
                  <a:pt x="1758495" y="2106325"/>
                </a:lnTo>
                <a:lnTo>
                  <a:pt x="1719918" y="2129959"/>
                </a:lnTo>
                <a:lnTo>
                  <a:pt x="1680354" y="2152090"/>
                </a:lnTo>
                <a:lnTo>
                  <a:pt x="1639842" y="2172679"/>
                </a:lnTo>
                <a:lnTo>
                  <a:pt x="1598422" y="2191685"/>
                </a:lnTo>
                <a:lnTo>
                  <a:pt x="1556134" y="2209069"/>
                </a:lnTo>
                <a:lnTo>
                  <a:pt x="1513017" y="2224792"/>
                </a:lnTo>
                <a:lnTo>
                  <a:pt x="1469110" y="2238814"/>
                </a:lnTo>
                <a:lnTo>
                  <a:pt x="1424454" y="2251095"/>
                </a:lnTo>
                <a:lnTo>
                  <a:pt x="1379088" y="2261595"/>
                </a:lnTo>
                <a:lnTo>
                  <a:pt x="1333052" y="2270275"/>
                </a:lnTo>
                <a:lnTo>
                  <a:pt x="1286386" y="2277095"/>
                </a:lnTo>
                <a:lnTo>
                  <a:pt x="1239128" y="2282015"/>
                </a:lnTo>
                <a:lnTo>
                  <a:pt x="1191320" y="2284997"/>
                </a:lnTo>
                <a:lnTo>
                  <a:pt x="1143000" y="2285999"/>
                </a:lnTo>
                <a:lnTo>
                  <a:pt x="1094679" y="2284997"/>
                </a:lnTo>
                <a:lnTo>
                  <a:pt x="1046871" y="2282015"/>
                </a:lnTo>
                <a:lnTo>
                  <a:pt x="999613" y="2277095"/>
                </a:lnTo>
                <a:lnTo>
                  <a:pt x="952947" y="2270275"/>
                </a:lnTo>
                <a:lnTo>
                  <a:pt x="906911" y="2261595"/>
                </a:lnTo>
                <a:lnTo>
                  <a:pt x="861545" y="2251095"/>
                </a:lnTo>
                <a:lnTo>
                  <a:pt x="816889" y="2238814"/>
                </a:lnTo>
                <a:lnTo>
                  <a:pt x="772982" y="2224792"/>
                </a:lnTo>
                <a:lnTo>
                  <a:pt x="729865" y="2209069"/>
                </a:lnTo>
                <a:lnTo>
                  <a:pt x="687577" y="2191685"/>
                </a:lnTo>
                <a:lnTo>
                  <a:pt x="646157" y="2172679"/>
                </a:lnTo>
                <a:lnTo>
                  <a:pt x="605645" y="2152090"/>
                </a:lnTo>
                <a:lnTo>
                  <a:pt x="566081" y="2129959"/>
                </a:lnTo>
                <a:lnTo>
                  <a:pt x="527504" y="2106325"/>
                </a:lnTo>
                <a:lnTo>
                  <a:pt x="489955" y="2081227"/>
                </a:lnTo>
                <a:lnTo>
                  <a:pt x="453472" y="2054706"/>
                </a:lnTo>
                <a:lnTo>
                  <a:pt x="418096" y="2026801"/>
                </a:lnTo>
                <a:lnTo>
                  <a:pt x="383865" y="1997551"/>
                </a:lnTo>
                <a:lnTo>
                  <a:pt x="350821" y="1966997"/>
                </a:lnTo>
                <a:lnTo>
                  <a:pt x="319002" y="1935178"/>
                </a:lnTo>
                <a:lnTo>
                  <a:pt x="288448" y="1902134"/>
                </a:lnTo>
                <a:lnTo>
                  <a:pt x="259198" y="1867903"/>
                </a:lnTo>
                <a:lnTo>
                  <a:pt x="231293" y="1832527"/>
                </a:lnTo>
                <a:lnTo>
                  <a:pt x="204772" y="1796044"/>
                </a:lnTo>
                <a:lnTo>
                  <a:pt x="179674" y="1758495"/>
                </a:lnTo>
                <a:lnTo>
                  <a:pt x="156040" y="1719918"/>
                </a:lnTo>
                <a:lnTo>
                  <a:pt x="133909" y="1680354"/>
                </a:lnTo>
                <a:lnTo>
                  <a:pt x="113320" y="1639842"/>
                </a:lnTo>
                <a:lnTo>
                  <a:pt x="94314" y="1598422"/>
                </a:lnTo>
                <a:lnTo>
                  <a:pt x="76930" y="1556134"/>
                </a:lnTo>
                <a:lnTo>
                  <a:pt x="61207" y="1513017"/>
                </a:lnTo>
                <a:lnTo>
                  <a:pt x="47185" y="1469110"/>
                </a:lnTo>
                <a:lnTo>
                  <a:pt x="34904" y="1424454"/>
                </a:lnTo>
                <a:lnTo>
                  <a:pt x="24404" y="1379088"/>
                </a:lnTo>
                <a:lnTo>
                  <a:pt x="15724" y="1333052"/>
                </a:lnTo>
                <a:lnTo>
                  <a:pt x="8904" y="1286386"/>
                </a:lnTo>
                <a:lnTo>
                  <a:pt x="3984" y="1239128"/>
                </a:lnTo>
                <a:lnTo>
                  <a:pt x="1002" y="1191320"/>
                </a:lnTo>
                <a:lnTo>
                  <a:pt x="0" y="1142999"/>
                </a:lnTo>
                <a:close/>
              </a:path>
            </a:pathLst>
          </a:custGeom>
          <a:ln w="19812">
            <a:solidFill>
              <a:srgbClr val="000000"/>
            </a:solidFill>
            <a:prstDash val="sysDash"/>
          </a:ln>
        </p:spPr>
        <p:txBody>
          <a:bodyPr wrap="square" lIns="0" tIns="0" rIns="0" bIns="0" rtlCol="0"/>
          <a:lstStyle/>
          <a:p>
            <a:endParaRPr/>
          </a:p>
        </p:txBody>
      </p:sp>
      <p:sp>
        <p:nvSpPr>
          <p:cNvPr id="7" name="object 7"/>
          <p:cNvSpPr/>
          <p:nvPr/>
        </p:nvSpPr>
        <p:spPr>
          <a:xfrm>
            <a:off x="6664452" y="1400555"/>
            <a:ext cx="5032248" cy="5367528"/>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6797802" y="1536953"/>
            <a:ext cx="4765675" cy="5095240"/>
          </a:xfrm>
          <a:prstGeom prst="rect">
            <a:avLst/>
          </a:prstGeom>
          <a:ln w="38100">
            <a:solidFill>
              <a:srgbClr val="000000"/>
            </a:solidFill>
          </a:ln>
        </p:spPr>
        <p:txBody>
          <a:bodyPr vert="horz" wrap="square" lIns="0" tIns="46355" rIns="0" bIns="0" rtlCol="0">
            <a:spAutoFit/>
          </a:bodyPr>
          <a:lstStyle/>
          <a:p>
            <a:pPr marL="1216025">
              <a:lnSpc>
                <a:spcPct val="100000"/>
              </a:lnSpc>
              <a:spcBef>
                <a:spcPts val="365"/>
              </a:spcBef>
            </a:pPr>
            <a:r>
              <a:rPr sz="1800" spc="185" dirty="0">
                <a:latin typeface="Times New Roman"/>
                <a:cs typeface="Times New Roman"/>
              </a:rPr>
              <a:t>Plate’s</a:t>
            </a:r>
            <a:r>
              <a:rPr sz="1800" spc="55" dirty="0">
                <a:latin typeface="Times New Roman"/>
                <a:cs typeface="Times New Roman"/>
              </a:rPr>
              <a:t> </a:t>
            </a:r>
            <a:r>
              <a:rPr sz="1800" spc="220" dirty="0">
                <a:latin typeface="Times New Roman"/>
                <a:cs typeface="Times New Roman"/>
              </a:rPr>
              <a:t>Description:</a:t>
            </a:r>
            <a:endParaRPr sz="1800">
              <a:latin typeface="Times New Roman"/>
              <a:cs typeface="Times New Roman"/>
            </a:endParaRPr>
          </a:p>
        </p:txBody>
      </p:sp>
      <p:sp>
        <p:nvSpPr>
          <p:cNvPr id="9" name="object 9"/>
          <p:cNvSpPr txBox="1"/>
          <p:nvPr/>
        </p:nvSpPr>
        <p:spPr>
          <a:xfrm>
            <a:off x="78739" y="6667572"/>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33020">
              <a:lnSpc>
                <a:spcPct val="100000"/>
              </a:lnSpc>
              <a:spcBef>
                <a:spcPts val="100"/>
              </a:spcBef>
            </a:pPr>
            <a:r>
              <a:rPr spc="770" dirty="0"/>
              <a:t>Teacher</a:t>
            </a:r>
            <a:r>
              <a:rPr spc="-530" dirty="0"/>
              <a:t> </a:t>
            </a:r>
            <a:r>
              <a:rPr spc="375" dirty="0"/>
              <a:t>Info </a:t>
            </a:r>
            <a:r>
              <a:rPr spc="-480" dirty="0"/>
              <a:t>– </a:t>
            </a:r>
            <a:r>
              <a:rPr spc="545" dirty="0"/>
              <a:t>GA </a:t>
            </a:r>
            <a:r>
              <a:rPr spc="705" dirty="0"/>
              <a:t>Postcard</a:t>
            </a:r>
          </a:p>
        </p:txBody>
      </p:sp>
      <p:sp>
        <p:nvSpPr>
          <p:cNvPr id="3" name="object 3"/>
          <p:cNvSpPr txBox="1"/>
          <p:nvPr/>
        </p:nvSpPr>
        <p:spPr>
          <a:xfrm>
            <a:off x="579831" y="1154429"/>
            <a:ext cx="10679430" cy="4719955"/>
          </a:xfrm>
          <a:prstGeom prst="rect">
            <a:avLst/>
          </a:prstGeom>
        </p:spPr>
        <p:txBody>
          <a:bodyPr vert="horz" wrap="square" lIns="0" tIns="12065" rIns="0" bIns="0" rtlCol="0">
            <a:spAutoFit/>
          </a:bodyPr>
          <a:lstStyle/>
          <a:p>
            <a:pPr marL="469900" indent="-457200">
              <a:lnSpc>
                <a:spcPct val="100000"/>
              </a:lnSpc>
              <a:spcBef>
                <a:spcPts val="95"/>
              </a:spcBef>
              <a:buFont typeface="Arial"/>
              <a:buChar char="•"/>
              <a:tabLst>
                <a:tab pos="469265" algn="l"/>
                <a:tab pos="469900" algn="l"/>
              </a:tabLst>
            </a:pPr>
            <a:r>
              <a:rPr sz="2800" spc="254" dirty="0">
                <a:latin typeface="Times New Roman"/>
                <a:cs typeface="Times New Roman"/>
              </a:rPr>
              <a:t>Print</a:t>
            </a:r>
            <a:r>
              <a:rPr sz="2800" spc="135" dirty="0">
                <a:latin typeface="Times New Roman"/>
                <a:cs typeface="Times New Roman"/>
              </a:rPr>
              <a:t> </a:t>
            </a:r>
            <a:r>
              <a:rPr sz="2800" spc="254" dirty="0">
                <a:latin typeface="Times New Roman"/>
                <a:cs typeface="Times New Roman"/>
              </a:rPr>
              <a:t>off</a:t>
            </a:r>
            <a:r>
              <a:rPr sz="2800" spc="140" dirty="0">
                <a:latin typeface="Times New Roman"/>
                <a:cs typeface="Times New Roman"/>
              </a:rPr>
              <a:t> </a:t>
            </a:r>
            <a:r>
              <a:rPr sz="2800" spc="350" dirty="0">
                <a:latin typeface="Times New Roman"/>
                <a:cs typeface="Times New Roman"/>
              </a:rPr>
              <a:t>the</a:t>
            </a:r>
            <a:r>
              <a:rPr sz="2800" spc="135" dirty="0">
                <a:latin typeface="Times New Roman"/>
                <a:cs typeface="Times New Roman"/>
              </a:rPr>
              <a:t> </a:t>
            </a:r>
            <a:r>
              <a:rPr sz="2800" spc="280" dirty="0">
                <a:latin typeface="Times New Roman"/>
                <a:cs typeface="Times New Roman"/>
              </a:rPr>
              <a:t>Famous</a:t>
            </a:r>
            <a:r>
              <a:rPr sz="2800" spc="150" dirty="0">
                <a:latin typeface="Times New Roman"/>
                <a:cs typeface="Times New Roman"/>
              </a:rPr>
              <a:t> </a:t>
            </a:r>
            <a:r>
              <a:rPr sz="2800" spc="280" dirty="0">
                <a:latin typeface="Times New Roman"/>
                <a:cs typeface="Times New Roman"/>
              </a:rPr>
              <a:t>Place</a:t>
            </a:r>
            <a:r>
              <a:rPr sz="2800" spc="135" dirty="0">
                <a:latin typeface="Times New Roman"/>
                <a:cs typeface="Times New Roman"/>
              </a:rPr>
              <a:t> </a:t>
            </a:r>
            <a:r>
              <a:rPr sz="2800" spc="350" dirty="0">
                <a:latin typeface="Times New Roman"/>
                <a:cs typeface="Times New Roman"/>
              </a:rPr>
              <a:t>Postcard</a:t>
            </a:r>
            <a:r>
              <a:rPr sz="2800" spc="160" dirty="0">
                <a:latin typeface="Times New Roman"/>
                <a:cs typeface="Times New Roman"/>
              </a:rPr>
              <a:t> </a:t>
            </a:r>
            <a:r>
              <a:rPr sz="2800" spc="320" dirty="0">
                <a:latin typeface="Times New Roman"/>
                <a:cs typeface="Times New Roman"/>
              </a:rPr>
              <a:t>for</a:t>
            </a:r>
            <a:r>
              <a:rPr sz="2800" spc="125" dirty="0">
                <a:latin typeface="Times New Roman"/>
                <a:cs typeface="Times New Roman"/>
              </a:rPr>
              <a:t> </a:t>
            </a:r>
            <a:r>
              <a:rPr sz="2800" spc="365" dirty="0">
                <a:latin typeface="Times New Roman"/>
                <a:cs typeface="Times New Roman"/>
              </a:rPr>
              <a:t>each</a:t>
            </a:r>
            <a:r>
              <a:rPr sz="2800" spc="145" dirty="0">
                <a:latin typeface="Times New Roman"/>
                <a:cs typeface="Times New Roman"/>
              </a:rPr>
              <a:t> </a:t>
            </a:r>
            <a:r>
              <a:rPr sz="2800" spc="315" dirty="0">
                <a:latin typeface="Times New Roman"/>
                <a:cs typeface="Times New Roman"/>
              </a:rPr>
              <a:t>student.</a:t>
            </a:r>
            <a:endParaRPr sz="2800">
              <a:latin typeface="Times New Roman"/>
              <a:cs typeface="Times New Roman"/>
            </a:endParaRPr>
          </a:p>
          <a:p>
            <a:pPr>
              <a:lnSpc>
                <a:spcPct val="100000"/>
              </a:lnSpc>
              <a:spcBef>
                <a:spcPts val="25"/>
              </a:spcBef>
              <a:buFont typeface="Arial"/>
              <a:buChar char="•"/>
            </a:pPr>
            <a:endParaRPr sz="2900">
              <a:latin typeface="Times New Roman"/>
              <a:cs typeface="Times New Roman"/>
            </a:endParaRPr>
          </a:p>
          <a:p>
            <a:pPr marL="469900" marR="1278890" indent="-457200">
              <a:lnSpc>
                <a:spcPct val="100000"/>
              </a:lnSpc>
              <a:buFont typeface="Arial"/>
              <a:buChar char="•"/>
              <a:tabLst>
                <a:tab pos="469265" algn="l"/>
                <a:tab pos="469900" algn="l"/>
              </a:tabLst>
            </a:pPr>
            <a:r>
              <a:rPr sz="2800" spc="290" dirty="0">
                <a:latin typeface="Times New Roman"/>
                <a:cs typeface="Times New Roman"/>
              </a:rPr>
              <a:t>The</a:t>
            </a:r>
            <a:r>
              <a:rPr sz="2800" spc="135" dirty="0">
                <a:latin typeface="Times New Roman"/>
                <a:cs typeface="Times New Roman"/>
              </a:rPr>
              <a:t> </a:t>
            </a:r>
            <a:r>
              <a:rPr sz="2800" spc="340" dirty="0">
                <a:latin typeface="Times New Roman"/>
                <a:cs typeface="Times New Roman"/>
              </a:rPr>
              <a:t>students</a:t>
            </a:r>
            <a:r>
              <a:rPr sz="2800" spc="160" dirty="0">
                <a:latin typeface="Times New Roman"/>
                <a:cs typeface="Times New Roman"/>
              </a:rPr>
              <a:t> </a:t>
            </a:r>
            <a:r>
              <a:rPr sz="2800" spc="25" dirty="0">
                <a:latin typeface="Times New Roman"/>
                <a:cs typeface="Times New Roman"/>
              </a:rPr>
              <a:t>will</a:t>
            </a:r>
            <a:r>
              <a:rPr sz="2800" spc="155" dirty="0">
                <a:latin typeface="Times New Roman"/>
                <a:cs typeface="Times New Roman"/>
              </a:rPr>
              <a:t> </a:t>
            </a:r>
            <a:r>
              <a:rPr sz="2800" spc="305" dirty="0">
                <a:latin typeface="Times New Roman"/>
                <a:cs typeface="Times New Roman"/>
              </a:rPr>
              <a:t>write</a:t>
            </a:r>
            <a:r>
              <a:rPr sz="2800" spc="140" dirty="0">
                <a:latin typeface="Times New Roman"/>
                <a:cs typeface="Times New Roman"/>
              </a:rPr>
              <a:t> </a:t>
            </a:r>
            <a:r>
              <a:rPr sz="2800" spc="370" dirty="0">
                <a:latin typeface="Times New Roman"/>
                <a:cs typeface="Times New Roman"/>
              </a:rPr>
              <a:t>a</a:t>
            </a:r>
            <a:r>
              <a:rPr sz="2800" spc="135" dirty="0">
                <a:latin typeface="Times New Roman"/>
                <a:cs typeface="Times New Roman"/>
              </a:rPr>
              <a:t> </a:t>
            </a:r>
            <a:r>
              <a:rPr sz="2800" spc="340" dirty="0">
                <a:latin typeface="Times New Roman"/>
                <a:cs typeface="Times New Roman"/>
              </a:rPr>
              <a:t>short</a:t>
            </a:r>
            <a:r>
              <a:rPr sz="2800" spc="150" dirty="0">
                <a:latin typeface="Times New Roman"/>
                <a:cs typeface="Times New Roman"/>
              </a:rPr>
              <a:t> </a:t>
            </a:r>
            <a:r>
              <a:rPr sz="2800" spc="320" dirty="0">
                <a:latin typeface="Times New Roman"/>
                <a:cs typeface="Times New Roman"/>
              </a:rPr>
              <a:t>note</a:t>
            </a:r>
            <a:r>
              <a:rPr sz="2800" spc="150" dirty="0">
                <a:latin typeface="Times New Roman"/>
                <a:cs typeface="Times New Roman"/>
              </a:rPr>
              <a:t> </a:t>
            </a:r>
            <a:r>
              <a:rPr sz="2800" spc="320" dirty="0">
                <a:latin typeface="Times New Roman"/>
                <a:cs typeface="Times New Roman"/>
              </a:rPr>
              <a:t>to</a:t>
            </a:r>
            <a:r>
              <a:rPr sz="2800" spc="145" dirty="0">
                <a:latin typeface="Times New Roman"/>
                <a:cs typeface="Times New Roman"/>
              </a:rPr>
              <a:t> </a:t>
            </a:r>
            <a:r>
              <a:rPr sz="2800" spc="290" dirty="0">
                <a:latin typeface="Times New Roman"/>
                <a:cs typeface="Times New Roman"/>
              </a:rPr>
              <a:t>their</a:t>
            </a:r>
            <a:r>
              <a:rPr sz="2800" spc="135" dirty="0">
                <a:latin typeface="Times New Roman"/>
                <a:cs typeface="Times New Roman"/>
              </a:rPr>
              <a:t> </a:t>
            </a:r>
            <a:r>
              <a:rPr sz="2800" spc="145" dirty="0">
                <a:latin typeface="Times New Roman"/>
                <a:cs typeface="Times New Roman"/>
              </a:rPr>
              <a:t>family  </a:t>
            </a:r>
            <a:r>
              <a:rPr sz="2800" spc="265" dirty="0">
                <a:latin typeface="Times New Roman"/>
                <a:cs typeface="Times New Roman"/>
              </a:rPr>
              <a:t>describing</a:t>
            </a:r>
            <a:r>
              <a:rPr sz="2800" spc="150" dirty="0">
                <a:latin typeface="Times New Roman"/>
                <a:cs typeface="Times New Roman"/>
              </a:rPr>
              <a:t> </a:t>
            </a:r>
            <a:r>
              <a:rPr sz="2800" spc="300" dirty="0">
                <a:latin typeface="Times New Roman"/>
                <a:cs typeface="Times New Roman"/>
              </a:rPr>
              <a:t>one</a:t>
            </a:r>
            <a:r>
              <a:rPr sz="2800" spc="140" dirty="0">
                <a:latin typeface="Times New Roman"/>
                <a:cs typeface="Times New Roman"/>
              </a:rPr>
              <a:t> </a:t>
            </a:r>
            <a:r>
              <a:rPr sz="2800" spc="254" dirty="0">
                <a:latin typeface="Times New Roman"/>
                <a:cs typeface="Times New Roman"/>
              </a:rPr>
              <a:t>of</a:t>
            </a:r>
            <a:r>
              <a:rPr sz="2800" spc="135" dirty="0">
                <a:latin typeface="Times New Roman"/>
                <a:cs typeface="Times New Roman"/>
              </a:rPr>
              <a:t> </a:t>
            </a:r>
            <a:r>
              <a:rPr sz="2800" spc="345" dirty="0">
                <a:latin typeface="Times New Roman"/>
                <a:cs typeface="Times New Roman"/>
              </a:rPr>
              <a:t>the</a:t>
            </a:r>
            <a:r>
              <a:rPr sz="2800" spc="135" dirty="0">
                <a:latin typeface="Times New Roman"/>
                <a:cs typeface="Times New Roman"/>
              </a:rPr>
              <a:t> </a:t>
            </a:r>
            <a:r>
              <a:rPr sz="2800" spc="275" dirty="0">
                <a:latin typeface="Times New Roman"/>
                <a:cs typeface="Times New Roman"/>
              </a:rPr>
              <a:t>important</a:t>
            </a:r>
            <a:r>
              <a:rPr sz="2800" spc="135" dirty="0">
                <a:latin typeface="Times New Roman"/>
                <a:cs typeface="Times New Roman"/>
              </a:rPr>
              <a:t> </a:t>
            </a:r>
            <a:r>
              <a:rPr sz="2800" spc="295" dirty="0">
                <a:latin typeface="Times New Roman"/>
                <a:cs typeface="Times New Roman"/>
              </a:rPr>
              <a:t>places</a:t>
            </a:r>
            <a:r>
              <a:rPr sz="2800" spc="150" dirty="0">
                <a:latin typeface="Times New Roman"/>
                <a:cs typeface="Times New Roman"/>
              </a:rPr>
              <a:t> </a:t>
            </a:r>
            <a:r>
              <a:rPr sz="2800" spc="90" dirty="0">
                <a:latin typeface="Times New Roman"/>
                <a:cs typeface="Times New Roman"/>
              </a:rPr>
              <a:t>in</a:t>
            </a:r>
            <a:r>
              <a:rPr sz="2800" spc="130" dirty="0">
                <a:latin typeface="Times New Roman"/>
                <a:cs typeface="Times New Roman"/>
              </a:rPr>
              <a:t> </a:t>
            </a:r>
            <a:r>
              <a:rPr sz="2800" spc="240" dirty="0">
                <a:latin typeface="Times New Roman"/>
                <a:cs typeface="Times New Roman"/>
              </a:rPr>
              <a:t>Georgia’s  </a:t>
            </a:r>
            <a:r>
              <a:rPr sz="2800" spc="290" dirty="0">
                <a:latin typeface="Times New Roman"/>
                <a:cs typeface="Times New Roman"/>
              </a:rPr>
              <a:t>geography </a:t>
            </a:r>
            <a:r>
              <a:rPr sz="2800" spc="300" dirty="0">
                <a:latin typeface="Times New Roman"/>
                <a:cs typeface="Times New Roman"/>
              </a:rPr>
              <a:t>(as </a:t>
            </a:r>
            <a:r>
              <a:rPr sz="2800" spc="110" dirty="0">
                <a:latin typeface="Times New Roman"/>
                <a:cs typeface="Times New Roman"/>
              </a:rPr>
              <a:t>if </a:t>
            </a:r>
            <a:r>
              <a:rPr sz="2800" spc="295" dirty="0">
                <a:latin typeface="Times New Roman"/>
                <a:cs typeface="Times New Roman"/>
              </a:rPr>
              <a:t>they </a:t>
            </a:r>
            <a:r>
              <a:rPr sz="2800" spc="415" dirty="0">
                <a:latin typeface="Times New Roman"/>
                <a:cs typeface="Times New Roman"/>
              </a:rPr>
              <a:t>are</a:t>
            </a:r>
            <a:r>
              <a:rPr sz="2800" spc="-305" dirty="0">
                <a:latin typeface="Times New Roman"/>
                <a:cs typeface="Times New Roman"/>
              </a:rPr>
              <a:t> </a:t>
            </a:r>
            <a:r>
              <a:rPr sz="2800" spc="295" dirty="0">
                <a:latin typeface="Times New Roman"/>
                <a:cs typeface="Times New Roman"/>
              </a:rPr>
              <a:t>there).</a:t>
            </a:r>
            <a:endParaRPr sz="2800">
              <a:latin typeface="Times New Roman"/>
              <a:cs typeface="Times New Roman"/>
            </a:endParaRPr>
          </a:p>
          <a:p>
            <a:pPr>
              <a:lnSpc>
                <a:spcPct val="100000"/>
              </a:lnSpc>
              <a:spcBef>
                <a:spcPts val="30"/>
              </a:spcBef>
              <a:buFont typeface="Arial"/>
              <a:buChar char="•"/>
            </a:pPr>
            <a:endParaRPr sz="2900">
              <a:latin typeface="Times New Roman"/>
              <a:cs typeface="Times New Roman"/>
            </a:endParaRPr>
          </a:p>
          <a:p>
            <a:pPr marL="469900" marR="5080" indent="-457200">
              <a:lnSpc>
                <a:spcPct val="100000"/>
              </a:lnSpc>
              <a:buFont typeface="Arial"/>
              <a:buChar char="•"/>
              <a:tabLst>
                <a:tab pos="469265" algn="l"/>
                <a:tab pos="469900" algn="l"/>
              </a:tabLst>
            </a:pPr>
            <a:r>
              <a:rPr sz="2800" spc="175" dirty="0">
                <a:latin typeface="Times New Roman"/>
                <a:cs typeface="Times New Roman"/>
              </a:rPr>
              <a:t>On</a:t>
            </a:r>
            <a:r>
              <a:rPr sz="2800" spc="135" dirty="0">
                <a:latin typeface="Times New Roman"/>
                <a:cs typeface="Times New Roman"/>
              </a:rPr>
              <a:t> </a:t>
            </a:r>
            <a:r>
              <a:rPr sz="2800" spc="345" dirty="0">
                <a:latin typeface="Times New Roman"/>
                <a:cs typeface="Times New Roman"/>
              </a:rPr>
              <a:t>the</a:t>
            </a:r>
            <a:r>
              <a:rPr sz="2800" spc="145" dirty="0">
                <a:latin typeface="Times New Roman"/>
                <a:cs typeface="Times New Roman"/>
              </a:rPr>
              <a:t> </a:t>
            </a:r>
            <a:r>
              <a:rPr sz="2800" spc="290" dirty="0">
                <a:latin typeface="Times New Roman"/>
                <a:cs typeface="Times New Roman"/>
              </a:rPr>
              <a:t>front,</a:t>
            </a:r>
            <a:r>
              <a:rPr sz="2800" spc="150" dirty="0">
                <a:latin typeface="Times New Roman"/>
                <a:cs typeface="Times New Roman"/>
              </a:rPr>
              <a:t> </a:t>
            </a:r>
            <a:r>
              <a:rPr sz="2800" spc="295" dirty="0">
                <a:latin typeface="Times New Roman"/>
                <a:cs typeface="Times New Roman"/>
              </a:rPr>
              <a:t>they</a:t>
            </a:r>
            <a:r>
              <a:rPr sz="2800" spc="150" dirty="0">
                <a:latin typeface="Times New Roman"/>
                <a:cs typeface="Times New Roman"/>
              </a:rPr>
              <a:t> </a:t>
            </a:r>
            <a:r>
              <a:rPr sz="2800" spc="25" dirty="0">
                <a:latin typeface="Times New Roman"/>
                <a:cs typeface="Times New Roman"/>
              </a:rPr>
              <a:t>will</a:t>
            </a:r>
            <a:r>
              <a:rPr sz="2800" spc="155" dirty="0">
                <a:latin typeface="Times New Roman"/>
                <a:cs typeface="Times New Roman"/>
              </a:rPr>
              <a:t> </a:t>
            </a:r>
            <a:r>
              <a:rPr sz="2800" spc="350" dirty="0">
                <a:latin typeface="Times New Roman"/>
                <a:cs typeface="Times New Roman"/>
              </a:rPr>
              <a:t>draw</a:t>
            </a:r>
            <a:r>
              <a:rPr sz="2800" spc="155" dirty="0">
                <a:latin typeface="Times New Roman"/>
                <a:cs typeface="Times New Roman"/>
              </a:rPr>
              <a:t> </a:t>
            </a:r>
            <a:r>
              <a:rPr sz="2800" spc="295" dirty="0">
                <a:latin typeface="Times New Roman"/>
                <a:cs typeface="Times New Roman"/>
              </a:rPr>
              <a:t>an</a:t>
            </a:r>
            <a:r>
              <a:rPr sz="2800" spc="140" dirty="0">
                <a:latin typeface="Times New Roman"/>
                <a:cs typeface="Times New Roman"/>
              </a:rPr>
              <a:t> </a:t>
            </a:r>
            <a:r>
              <a:rPr sz="2800" spc="204" dirty="0">
                <a:latin typeface="Times New Roman"/>
                <a:cs typeface="Times New Roman"/>
              </a:rPr>
              <a:t>illustration</a:t>
            </a:r>
            <a:r>
              <a:rPr sz="2800" spc="130" dirty="0">
                <a:latin typeface="Times New Roman"/>
                <a:cs typeface="Times New Roman"/>
              </a:rPr>
              <a:t> </a:t>
            </a:r>
            <a:r>
              <a:rPr sz="2800" spc="254" dirty="0">
                <a:latin typeface="Times New Roman"/>
                <a:cs typeface="Times New Roman"/>
              </a:rPr>
              <a:t>of</a:t>
            </a:r>
            <a:r>
              <a:rPr sz="2800" spc="140" dirty="0">
                <a:latin typeface="Times New Roman"/>
                <a:cs typeface="Times New Roman"/>
              </a:rPr>
              <a:t> </a:t>
            </a:r>
            <a:r>
              <a:rPr sz="2800" spc="350" dirty="0">
                <a:latin typeface="Times New Roman"/>
                <a:cs typeface="Times New Roman"/>
              </a:rPr>
              <a:t>the</a:t>
            </a:r>
            <a:r>
              <a:rPr sz="2800" spc="135" dirty="0">
                <a:latin typeface="Times New Roman"/>
                <a:cs typeface="Times New Roman"/>
              </a:rPr>
              <a:t> </a:t>
            </a:r>
            <a:r>
              <a:rPr sz="2800" spc="270" dirty="0">
                <a:latin typeface="Times New Roman"/>
                <a:cs typeface="Times New Roman"/>
              </a:rPr>
              <a:t>place</a:t>
            </a:r>
            <a:r>
              <a:rPr sz="2800" spc="155" dirty="0">
                <a:latin typeface="Times New Roman"/>
                <a:cs typeface="Times New Roman"/>
              </a:rPr>
              <a:t> </a:t>
            </a:r>
            <a:r>
              <a:rPr sz="2800" spc="285" dirty="0">
                <a:latin typeface="Times New Roman"/>
                <a:cs typeface="Times New Roman"/>
              </a:rPr>
              <a:t>and  </a:t>
            </a:r>
            <a:r>
              <a:rPr sz="2800" spc="210" dirty="0">
                <a:latin typeface="Times New Roman"/>
                <a:cs typeface="Times New Roman"/>
              </a:rPr>
              <a:t>include </a:t>
            </a:r>
            <a:r>
              <a:rPr sz="2800" spc="370" dirty="0">
                <a:latin typeface="Times New Roman"/>
                <a:cs typeface="Times New Roman"/>
              </a:rPr>
              <a:t>a </a:t>
            </a:r>
            <a:r>
              <a:rPr sz="2800" spc="340" dirty="0">
                <a:latin typeface="Times New Roman"/>
                <a:cs typeface="Times New Roman"/>
              </a:rPr>
              <a:t>short</a:t>
            </a:r>
            <a:r>
              <a:rPr sz="2800" spc="-145" dirty="0">
                <a:latin typeface="Times New Roman"/>
                <a:cs typeface="Times New Roman"/>
              </a:rPr>
              <a:t> </a:t>
            </a:r>
            <a:r>
              <a:rPr sz="2800" spc="290" dirty="0">
                <a:latin typeface="Times New Roman"/>
                <a:cs typeface="Times New Roman"/>
              </a:rPr>
              <a:t>greeting.</a:t>
            </a:r>
            <a:endParaRPr sz="2800">
              <a:latin typeface="Times New Roman"/>
              <a:cs typeface="Times New Roman"/>
            </a:endParaRPr>
          </a:p>
          <a:p>
            <a:pPr>
              <a:lnSpc>
                <a:spcPct val="100000"/>
              </a:lnSpc>
              <a:spcBef>
                <a:spcPts val="25"/>
              </a:spcBef>
              <a:buFont typeface="Arial"/>
              <a:buChar char="•"/>
            </a:pPr>
            <a:endParaRPr sz="2900">
              <a:latin typeface="Times New Roman"/>
              <a:cs typeface="Times New Roman"/>
            </a:endParaRPr>
          </a:p>
          <a:p>
            <a:pPr marL="469900" marR="29845" indent="-457200">
              <a:lnSpc>
                <a:spcPct val="100000"/>
              </a:lnSpc>
              <a:buFont typeface="Arial"/>
              <a:buChar char="•"/>
              <a:tabLst>
                <a:tab pos="469265" algn="l"/>
                <a:tab pos="469900" algn="l"/>
              </a:tabLst>
            </a:pPr>
            <a:r>
              <a:rPr sz="2800" spc="20" dirty="0">
                <a:latin typeface="Times New Roman"/>
                <a:cs typeface="Times New Roman"/>
              </a:rPr>
              <a:t>If</a:t>
            </a:r>
            <a:r>
              <a:rPr sz="2800" spc="135" dirty="0">
                <a:latin typeface="Times New Roman"/>
                <a:cs typeface="Times New Roman"/>
              </a:rPr>
              <a:t> </a:t>
            </a:r>
            <a:r>
              <a:rPr sz="2800" spc="250" dirty="0">
                <a:latin typeface="Times New Roman"/>
                <a:cs typeface="Times New Roman"/>
              </a:rPr>
              <a:t>time</a:t>
            </a:r>
            <a:r>
              <a:rPr sz="2800" spc="140" dirty="0">
                <a:latin typeface="Times New Roman"/>
                <a:cs typeface="Times New Roman"/>
              </a:rPr>
              <a:t> </a:t>
            </a:r>
            <a:r>
              <a:rPr sz="2800" spc="195" dirty="0">
                <a:latin typeface="Times New Roman"/>
                <a:cs typeface="Times New Roman"/>
              </a:rPr>
              <a:t>allows,</a:t>
            </a:r>
            <a:r>
              <a:rPr sz="2800" spc="145" dirty="0">
                <a:latin typeface="Times New Roman"/>
                <a:cs typeface="Times New Roman"/>
              </a:rPr>
              <a:t> </a:t>
            </a:r>
            <a:r>
              <a:rPr sz="2800" spc="345" dirty="0">
                <a:latin typeface="Times New Roman"/>
                <a:cs typeface="Times New Roman"/>
              </a:rPr>
              <a:t>the</a:t>
            </a:r>
            <a:r>
              <a:rPr sz="2800" spc="145" dirty="0">
                <a:latin typeface="Times New Roman"/>
                <a:cs typeface="Times New Roman"/>
              </a:rPr>
              <a:t> </a:t>
            </a:r>
            <a:r>
              <a:rPr sz="2800" spc="340" dirty="0">
                <a:latin typeface="Times New Roman"/>
                <a:cs typeface="Times New Roman"/>
              </a:rPr>
              <a:t>students</a:t>
            </a:r>
            <a:r>
              <a:rPr sz="2800" spc="140" dirty="0">
                <a:latin typeface="Times New Roman"/>
                <a:cs typeface="Times New Roman"/>
              </a:rPr>
              <a:t> </a:t>
            </a:r>
            <a:r>
              <a:rPr sz="2800" spc="340" dirty="0">
                <a:latin typeface="Times New Roman"/>
                <a:cs typeface="Times New Roman"/>
              </a:rPr>
              <a:t>can</a:t>
            </a:r>
            <a:r>
              <a:rPr sz="2800" spc="140" dirty="0">
                <a:latin typeface="Times New Roman"/>
                <a:cs typeface="Times New Roman"/>
              </a:rPr>
              <a:t> </a:t>
            </a:r>
            <a:r>
              <a:rPr sz="2800" spc="350" dirty="0">
                <a:latin typeface="Times New Roman"/>
                <a:cs typeface="Times New Roman"/>
              </a:rPr>
              <a:t>cut</a:t>
            </a:r>
            <a:r>
              <a:rPr sz="2800" spc="155" dirty="0">
                <a:latin typeface="Times New Roman"/>
                <a:cs typeface="Times New Roman"/>
              </a:rPr>
              <a:t> </a:t>
            </a:r>
            <a:r>
              <a:rPr sz="2800" spc="295" dirty="0">
                <a:latin typeface="Times New Roman"/>
                <a:cs typeface="Times New Roman"/>
              </a:rPr>
              <a:t>out</a:t>
            </a:r>
            <a:r>
              <a:rPr sz="2800" spc="150" dirty="0">
                <a:latin typeface="Times New Roman"/>
                <a:cs typeface="Times New Roman"/>
              </a:rPr>
              <a:t> </a:t>
            </a:r>
            <a:r>
              <a:rPr sz="2800" spc="345" dirty="0">
                <a:latin typeface="Times New Roman"/>
                <a:cs typeface="Times New Roman"/>
              </a:rPr>
              <a:t>the</a:t>
            </a:r>
            <a:r>
              <a:rPr sz="2800" spc="145" dirty="0">
                <a:latin typeface="Times New Roman"/>
                <a:cs typeface="Times New Roman"/>
              </a:rPr>
              <a:t> </a:t>
            </a:r>
            <a:r>
              <a:rPr sz="2800" spc="380" dirty="0">
                <a:latin typeface="Times New Roman"/>
                <a:cs typeface="Times New Roman"/>
              </a:rPr>
              <a:t>cards</a:t>
            </a:r>
            <a:r>
              <a:rPr sz="2800" spc="145" dirty="0">
                <a:latin typeface="Times New Roman"/>
                <a:cs typeface="Times New Roman"/>
              </a:rPr>
              <a:t> </a:t>
            </a:r>
            <a:r>
              <a:rPr sz="2800" spc="285" dirty="0">
                <a:latin typeface="Times New Roman"/>
                <a:cs typeface="Times New Roman"/>
              </a:rPr>
              <a:t>and</a:t>
            </a:r>
            <a:r>
              <a:rPr sz="2800" spc="140" dirty="0">
                <a:latin typeface="Times New Roman"/>
                <a:cs typeface="Times New Roman"/>
              </a:rPr>
              <a:t> </a:t>
            </a:r>
            <a:r>
              <a:rPr sz="2800" spc="350" dirty="0">
                <a:latin typeface="Times New Roman"/>
                <a:cs typeface="Times New Roman"/>
              </a:rPr>
              <a:t>tape  </a:t>
            </a:r>
            <a:r>
              <a:rPr sz="2800" spc="345" dirty="0">
                <a:latin typeface="Times New Roman"/>
                <a:cs typeface="Times New Roman"/>
              </a:rPr>
              <a:t>the</a:t>
            </a:r>
            <a:r>
              <a:rPr sz="2800" spc="140" dirty="0">
                <a:latin typeface="Times New Roman"/>
                <a:cs typeface="Times New Roman"/>
              </a:rPr>
              <a:t> </a:t>
            </a:r>
            <a:r>
              <a:rPr sz="2800" spc="310" dirty="0">
                <a:latin typeface="Times New Roman"/>
                <a:cs typeface="Times New Roman"/>
              </a:rPr>
              <a:t>front</a:t>
            </a:r>
            <a:r>
              <a:rPr sz="2800" spc="145" dirty="0">
                <a:latin typeface="Times New Roman"/>
                <a:cs typeface="Times New Roman"/>
              </a:rPr>
              <a:t> </a:t>
            </a:r>
            <a:r>
              <a:rPr sz="2800" spc="320" dirty="0">
                <a:latin typeface="Times New Roman"/>
                <a:cs typeface="Times New Roman"/>
              </a:rPr>
              <a:t>to</a:t>
            </a:r>
            <a:r>
              <a:rPr sz="2800" spc="135" dirty="0">
                <a:latin typeface="Times New Roman"/>
                <a:cs typeface="Times New Roman"/>
              </a:rPr>
              <a:t> </a:t>
            </a:r>
            <a:r>
              <a:rPr sz="2800" spc="345" dirty="0">
                <a:latin typeface="Times New Roman"/>
                <a:cs typeface="Times New Roman"/>
              </a:rPr>
              <a:t>the</a:t>
            </a:r>
            <a:r>
              <a:rPr sz="2800" spc="140" dirty="0">
                <a:latin typeface="Times New Roman"/>
                <a:cs typeface="Times New Roman"/>
              </a:rPr>
              <a:t> </a:t>
            </a:r>
            <a:r>
              <a:rPr sz="2800" spc="320" dirty="0">
                <a:latin typeface="Times New Roman"/>
                <a:cs typeface="Times New Roman"/>
              </a:rPr>
              <a:t>back</a:t>
            </a:r>
            <a:r>
              <a:rPr sz="2800" spc="140" dirty="0">
                <a:latin typeface="Times New Roman"/>
                <a:cs typeface="Times New Roman"/>
              </a:rPr>
              <a:t> </a:t>
            </a:r>
            <a:r>
              <a:rPr sz="2800" spc="125" dirty="0">
                <a:latin typeface="Times New Roman"/>
                <a:cs typeface="Times New Roman"/>
              </a:rPr>
              <a:t>like</a:t>
            </a:r>
            <a:r>
              <a:rPr sz="2800" spc="135" dirty="0">
                <a:latin typeface="Times New Roman"/>
                <a:cs typeface="Times New Roman"/>
              </a:rPr>
              <a:t> </a:t>
            </a:r>
            <a:r>
              <a:rPr sz="2800" spc="295" dirty="0">
                <a:latin typeface="Times New Roman"/>
                <a:cs typeface="Times New Roman"/>
              </a:rPr>
              <a:t>an</a:t>
            </a:r>
            <a:r>
              <a:rPr sz="2800" spc="135" dirty="0">
                <a:latin typeface="Times New Roman"/>
                <a:cs typeface="Times New Roman"/>
              </a:rPr>
              <a:t> </a:t>
            </a:r>
            <a:r>
              <a:rPr sz="2800" spc="285" dirty="0">
                <a:latin typeface="Times New Roman"/>
                <a:cs typeface="Times New Roman"/>
              </a:rPr>
              <a:t>actual</a:t>
            </a:r>
            <a:r>
              <a:rPr sz="2800" spc="135" dirty="0">
                <a:latin typeface="Times New Roman"/>
                <a:cs typeface="Times New Roman"/>
              </a:rPr>
              <a:t> </a:t>
            </a:r>
            <a:r>
              <a:rPr sz="2800" spc="330" dirty="0">
                <a:latin typeface="Times New Roman"/>
                <a:cs typeface="Times New Roman"/>
              </a:rPr>
              <a:t>postcard.</a:t>
            </a:r>
            <a:endParaRPr sz="2800">
              <a:latin typeface="Times New Roman"/>
              <a:cs typeface="Times New Roman"/>
            </a:endParaRPr>
          </a:p>
        </p:txBody>
      </p:sp>
      <p:sp>
        <p:nvSpPr>
          <p:cNvPr id="4" name="object 4"/>
          <p:cNvSpPr/>
          <p:nvPr/>
        </p:nvSpPr>
        <p:spPr>
          <a:xfrm>
            <a:off x="156971" y="91438"/>
            <a:ext cx="11954256" cy="666445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11836" y="146304"/>
            <a:ext cx="11790045" cy="6499860"/>
          </a:xfrm>
          <a:custGeom>
            <a:avLst/>
            <a:gdLst/>
            <a:ahLst/>
            <a:cxnLst/>
            <a:rect l="l" t="t" r="r" b="b"/>
            <a:pathLst>
              <a:path w="11790045" h="6499859">
                <a:moveTo>
                  <a:pt x="0" y="1083310"/>
                </a:moveTo>
                <a:lnTo>
                  <a:pt x="1055" y="1035055"/>
                </a:lnTo>
                <a:lnTo>
                  <a:pt x="4192" y="987340"/>
                </a:lnTo>
                <a:lnTo>
                  <a:pt x="9367" y="940210"/>
                </a:lnTo>
                <a:lnTo>
                  <a:pt x="16536" y="893709"/>
                </a:lnTo>
                <a:lnTo>
                  <a:pt x="25654" y="847880"/>
                </a:lnTo>
                <a:lnTo>
                  <a:pt x="36678" y="802768"/>
                </a:lnTo>
                <a:lnTo>
                  <a:pt x="49563" y="758417"/>
                </a:lnTo>
                <a:lnTo>
                  <a:pt x="64266" y="714870"/>
                </a:lnTo>
                <a:lnTo>
                  <a:pt x="80742" y="672172"/>
                </a:lnTo>
                <a:lnTo>
                  <a:pt x="98948" y="630367"/>
                </a:lnTo>
                <a:lnTo>
                  <a:pt x="118839" y="589499"/>
                </a:lnTo>
                <a:lnTo>
                  <a:pt x="140371" y="549612"/>
                </a:lnTo>
                <a:lnTo>
                  <a:pt x="163501" y="510749"/>
                </a:lnTo>
                <a:lnTo>
                  <a:pt x="188184" y="472956"/>
                </a:lnTo>
                <a:lnTo>
                  <a:pt x="214376" y="436275"/>
                </a:lnTo>
                <a:lnTo>
                  <a:pt x="242033" y="400751"/>
                </a:lnTo>
                <a:lnTo>
                  <a:pt x="271112" y="366429"/>
                </a:lnTo>
                <a:lnTo>
                  <a:pt x="301567" y="333351"/>
                </a:lnTo>
                <a:lnTo>
                  <a:pt x="333356" y="301563"/>
                </a:lnTo>
                <a:lnTo>
                  <a:pt x="366434" y="271107"/>
                </a:lnTo>
                <a:lnTo>
                  <a:pt x="400757" y="242029"/>
                </a:lnTo>
                <a:lnTo>
                  <a:pt x="436281" y="214372"/>
                </a:lnTo>
                <a:lnTo>
                  <a:pt x="472961" y="188180"/>
                </a:lnTo>
                <a:lnTo>
                  <a:pt x="510755" y="163498"/>
                </a:lnTo>
                <a:lnTo>
                  <a:pt x="549617" y="140368"/>
                </a:lnTo>
                <a:lnTo>
                  <a:pt x="589505" y="118836"/>
                </a:lnTo>
                <a:lnTo>
                  <a:pt x="630373" y="98946"/>
                </a:lnTo>
                <a:lnTo>
                  <a:pt x="672178" y="80740"/>
                </a:lnTo>
                <a:lnTo>
                  <a:pt x="714875" y="64264"/>
                </a:lnTo>
                <a:lnTo>
                  <a:pt x="758422" y="49562"/>
                </a:lnTo>
                <a:lnTo>
                  <a:pt x="802773" y="36677"/>
                </a:lnTo>
                <a:lnTo>
                  <a:pt x="847884" y="25653"/>
                </a:lnTo>
                <a:lnTo>
                  <a:pt x="893712" y="16535"/>
                </a:lnTo>
                <a:lnTo>
                  <a:pt x="940213" y="9367"/>
                </a:lnTo>
                <a:lnTo>
                  <a:pt x="987342" y="4192"/>
                </a:lnTo>
                <a:lnTo>
                  <a:pt x="1035055" y="1055"/>
                </a:lnTo>
                <a:lnTo>
                  <a:pt x="1083310" y="0"/>
                </a:lnTo>
                <a:lnTo>
                  <a:pt x="10706354" y="0"/>
                </a:lnTo>
                <a:lnTo>
                  <a:pt x="10754608" y="1055"/>
                </a:lnTo>
                <a:lnTo>
                  <a:pt x="10802323" y="4192"/>
                </a:lnTo>
                <a:lnTo>
                  <a:pt x="10849453" y="9367"/>
                </a:lnTo>
                <a:lnTo>
                  <a:pt x="10895954" y="16535"/>
                </a:lnTo>
                <a:lnTo>
                  <a:pt x="10941783" y="25653"/>
                </a:lnTo>
                <a:lnTo>
                  <a:pt x="10986895" y="36677"/>
                </a:lnTo>
                <a:lnTo>
                  <a:pt x="11031246" y="49562"/>
                </a:lnTo>
                <a:lnTo>
                  <a:pt x="11074793" y="64264"/>
                </a:lnTo>
                <a:lnTo>
                  <a:pt x="11117491" y="80740"/>
                </a:lnTo>
                <a:lnTo>
                  <a:pt x="11159296" y="98946"/>
                </a:lnTo>
                <a:lnTo>
                  <a:pt x="11200164" y="118836"/>
                </a:lnTo>
                <a:lnTo>
                  <a:pt x="11240051" y="140368"/>
                </a:lnTo>
                <a:lnTo>
                  <a:pt x="11278914" y="163498"/>
                </a:lnTo>
                <a:lnTo>
                  <a:pt x="11316707" y="188180"/>
                </a:lnTo>
                <a:lnTo>
                  <a:pt x="11353388" y="214372"/>
                </a:lnTo>
                <a:lnTo>
                  <a:pt x="11388912" y="242029"/>
                </a:lnTo>
                <a:lnTo>
                  <a:pt x="11423234" y="271107"/>
                </a:lnTo>
                <a:lnTo>
                  <a:pt x="11456312" y="301563"/>
                </a:lnTo>
                <a:lnTo>
                  <a:pt x="11488100" y="333351"/>
                </a:lnTo>
                <a:lnTo>
                  <a:pt x="11518556" y="366429"/>
                </a:lnTo>
                <a:lnTo>
                  <a:pt x="11547634" y="400751"/>
                </a:lnTo>
                <a:lnTo>
                  <a:pt x="11575291" y="436275"/>
                </a:lnTo>
                <a:lnTo>
                  <a:pt x="11601483" y="472956"/>
                </a:lnTo>
                <a:lnTo>
                  <a:pt x="11626165" y="510749"/>
                </a:lnTo>
                <a:lnTo>
                  <a:pt x="11649295" y="549612"/>
                </a:lnTo>
                <a:lnTo>
                  <a:pt x="11670827" y="589499"/>
                </a:lnTo>
                <a:lnTo>
                  <a:pt x="11690717" y="630367"/>
                </a:lnTo>
                <a:lnTo>
                  <a:pt x="11708923" y="672172"/>
                </a:lnTo>
                <a:lnTo>
                  <a:pt x="11725399" y="714870"/>
                </a:lnTo>
                <a:lnTo>
                  <a:pt x="11740101" y="758417"/>
                </a:lnTo>
                <a:lnTo>
                  <a:pt x="11752986" y="802768"/>
                </a:lnTo>
                <a:lnTo>
                  <a:pt x="11764010" y="847880"/>
                </a:lnTo>
                <a:lnTo>
                  <a:pt x="11773128" y="893709"/>
                </a:lnTo>
                <a:lnTo>
                  <a:pt x="11780296" y="940210"/>
                </a:lnTo>
                <a:lnTo>
                  <a:pt x="11785471" y="987340"/>
                </a:lnTo>
                <a:lnTo>
                  <a:pt x="11788608" y="1035055"/>
                </a:lnTo>
                <a:lnTo>
                  <a:pt x="11789664" y="1083310"/>
                </a:lnTo>
                <a:lnTo>
                  <a:pt x="11789664" y="5416550"/>
                </a:lnTo>
                <a:lnTo>
                  <a:pt x="11788608" y="5464804"/>
                </a:lnTo>
                <a:lnTo>
                  <a:pt x="11785471" y="5512517"/>
                </a:lnTo>
                <a:lnTo>
                  <a:pt x="11780296" y="5559646"/>
                </a:lnTo>
                <a:lnTo>
                  <a:pt x="11773128" y="5606147"/>
                </a:lnTo>
                <a:lnTo>
                  <a:pt x="11764010" y="5651975"/>
                </a:lnTo>
                <a:lnTo>
                  <a:pt x="11752986" y="5697086"/>
                </a:lnTo>
                <a:lnTo>
                  <a:pt x="11740101" y="5741437"/>
                </a:lnTo>
                <a:lnTo>
                  <a:pt x="11725399" y="5784984"/>
                </a:lnTo>
                <a:lnTo>
                  <a:pt x="11708923" y="5827681"/>
                </a:lnTo>
                <a:lnTo>
                  <a:pt x="11690717" y="5869486"/>
                </a:lnTo>
                <a:lnTo>
                  <a:pt x="11670827" y="5910354"/>
                </a:lnTo>
                <a:lnTo>
                  <a:pt x="11649295" y="5950242"/>
                </a:lnTo>
                <a:lnTo>
                  <a:pt x="11626165" y="5989104"/>
                </a:lnTo>
                <a:lnTo>
                  <a:pt x="11601483" y="6026898"/>
                </a:lnTo>
                <a:lnTo>
                  <a:pt x="11575291" y="6063578"/>
                </a:lnTo>
                <a:lnTo>
                  <a:pt x="11547634" y="6099102"/>
                </a:lnTo>
                <a:lnTo>
                  <a:pt x="11518556" y="6133425"/>
                </a:lnTo>
                <a:lnTo>
                  <a:pt x="11488100" y="6166503"/>
                </a:lnTo>
                <a:lnTo>
                  <a:pt x="11456312" y="6198292"/>
                </a:lnTo>
                <a:lnTo>
                  <a:pt x="11423234" y="6228747"/>
                </a:lnTo>
                <a:lnTo>
                  <a:pt x="11388912" y="6257826"/>
                </a:lnTo>
                <a:lnTo>
                  <a:pt x="11353388" y="6285483"/>
                </a:lnTo>
                <a:lnTo>
                  <a:pt x="11316707" y="6311675"/>
                </a:lnTo>
                <a:lnTo>
                  <a:pt x="11278914" y="6336358"/>
                </a:lnTo>
                <a:lnTo>
                  <a:pt x="11240051" y="6359488"/>
                </a:lnTo>
                <a:lnTo>
                  <a:pt x="11200164" y="6381020"/>
                </a:lnTo>
                <a:lnTo>
                  <a:pt x="11159296" y="6400911"/>
                </a:lnTo>
                <a:lnTo>
                  <a:pt x="11117491" y="6419117"/>
                </a:lnTo>
                <a:lnTo>
                  <a:pt x="11074793" y="6435593"/>
                </a:lnTo>
                <a:lnTo>
                  <a:pt x="11031246" y="6450296"/>
                </a:lnTo>
                <a:lnTo>
                  <a:pt x="10986895" y="6463181"/>
                </a:lnTo>
                <a:lnTo>
                  <a:pt x="10941783" y="6474205"/>
                </a:lnTo>
                <a:lnTo>
                  <a:pt x="10895954" y="6483323"/>
                </a:lnTo>
                <a:lnTo>
                  <a:pt x="10849453" y="6490492"/>
                </a:lnTo>
                <a:lnTo>
                  <a:pt x="10802323" y="6495667"/>
                </a:lnTo>
                <a:lnTo>
                  <a:pt x="10754608" y="6498804"/>
                </a:lnTo>
                <a:lnTo>
                  <a:pt x="10706354" y="6499860"/>
                </a:lnTo>
                <a:lnTo>
                  <a:pt x="1083310" y="6499860"/>
                </a:lnTo>
                <a:lnTo>
                  <a:pt x="1035055" y="6498804"/>
                </a:lnTo>
                <a:lnTo>
                  <a:pt x="987342" y="6495667"/>
                </a:lnTo>
                <a:lnTo>
                  <a:pt x="940213" y="6490492"/>
                </a:lnTo>
                <a:lnTo>
                  <a:pt x="893712" y="6483323"/>
                </a:lnTo>
                <a:lnTo>
                  <a:pt x="847884" y="6474205"/>
                </a:lnTo>
                <a:lnTo>
                  <a:pt x="802773" y="6463181"/>
                </a:lnTo>
                <a:lnTo>
                  <a:pt x="758422" y="6450296"/>
                </a:lnTo>
                <a:lnTo>
                  <a:pt x="714875" y="6435593"/>
                </a:lnTo>
                <a:lnTo>
                  <a:pt x="672178" y="6419117"/>
                </a:lnTo>
                <a:lnTo>
                  <a:pt x="630373" y="6400911"/>
                </a:lnTo>
                <a:lnTo>
                  <a:pt x="589505" y="6381020"/>
                </a:lnTo>
                <a:lnTo>
                  <a:pt x="549617" y="6359488"/>
                </a:lnTo>
                <a:lnTo>
                  <a:pt x="510755" y="6336358"/>
                </a:lnTo>
                <a:lnTo>
                  <a:pt x="472961" y="6311675"/>
                </a:lnTo>
                <a:lnTo>
                  <a:pt x="436281" y="6285483"/>
                </a:lnTo>
                <a:lnTo>
                  <a:pt x="400757" y="6257826"/>
                </a:lnTo>
                <a:lnTo>
                  <a:pt x="366434" y="6228747"/>
                </a:lnTo>
                <a:lnTo>
                  <a:pt x="333356" y="6198292"/>
                </a:lnTo>
                <a:lnTo>
                  <a:pt x="301567" y="6166503"/>
                </a:lnTo>
                <a:lnTo>
                  <a:pt x="271112" y="6133425"/>
                </a:lnTo>
                <a:lnTo>
                  <a:pt x="242033" y="6099102"/>
                </a:lnTo>
                <a:lnTo>
                  <a:pt x="214376" y="6063578"/>
                </a:lnTo>
                <a:lnTo>
                  <a:pt x="188184" y="6026898"/>
                </a:lnTo>
                <a:lnTo>
                  <a:pt x="163501" y="5989104"/>
                </a:lnTo>
                <a:lnTo>
                  <a:pt x="140371" y="5950242"/>
                </a:lnTo>
                <a:lnTo>
                  <a:pt x="118839" y="5910354"/>
                </a:lnTo>
                <a:lnTo>
                  <a:pt x="98948" y="5869486"/>
                </a:lnTo>
                <a:lnTo>
                  <a:pt x="80742" y="5827681"/>
                </a:lnTo>
                <a:lnTo>
                  <a:pt x="64266" y="5784984"/>
                </a:lnTo>
                <a:lnTo>
                  <a:pt x="49563" y="5741437"/>
                </a:lnTo>
                <a:lnTo>
                  <a:pt x="36678" y="5697086"/>
                </a:lnTo>
                <a:lnTo>
                  <a:pt x="25654" y="5651975"/>
                </a:lnTo>
                <a:lnTo>
                  <a:pt x="16536" y="5606147"/>
                </a:lnTo>
                <a:lnTo>
                  <a:pt x="9367" y="5559646"/>
                </a:lnTo>
                <a:lnTo>
                  <a:pt x="4192" y="5512517"/>
                </a:lnTo>
                <a:lnTo>
                  <a:pt x="1055" y="5464804"/>
                </a:lnTo>
                <a:lnTo>
                  <a:pt x="0" y="5416550"/>
                </a:lnTo>
                <a:lnTo>
                  <a:pt x="0" y="1083310"/>
                </a:lnTo>
                <a:close/>
              </a:path>
            </a:pathLst>
          </a:custGeom>
          <a:ln w="57912">
            <a:solidFill>
              <a:srgbClr val="000000"/>
            </a:solidFill>
            <a:prstDash val="lgDash"/>
          </a:ln>
        </p:spPr>
        <p:txBody>
          <a:bodyPr wrap="square" lIns="0" tIns="0" rIns="0" bIns="0" rtlCol="0"/>
          <a:lstStyle/>
          <a:p>
            <a:endParaRPr/>
          </a:p>
        </p:txBody>
      </p:sp>
      <p:sp>
        <p:nvSpPr>
          <p:cNvPr id="6" name="object 6"/>
          <p:cNvSpPr txBox="1"/>
          <p:nvPr/>
        </p:nvSpPr>
        <p:spPr>
          <a:xfrm>
            <a:off x="78739" y="6667572"/>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5038" y="2132351"/>
            <a:ext cx="6587863" cy="928531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71068" y="0"/>
            <a:ext cx="6432550" cy="2157730"/>
          </a:xfrm>
          <a:prstGeom prst="rect">
            <a:avLst/>
          </a:prstGeom>
        </p:spPr>
        <p:txBody>
          <a:bodyPr vert="horz" wrap="square" lIns="0" tIns="145415" rIns="0" bIns="0" rtlCol="0">
            <a:spAutoFit/>
          </a:bodyPr>
          <a:lstStyle/>
          <a:p>
            <a:pPr marL="372110">
              <a:lnSpc>
                <a:spcPct val="100000"/>
              </a:lnSpc>
              <a:spcBef>
                <a:spcPts val="1145"/>
              </a:spcBef>
            </a:pPr>
            <a:r>
              <a:rPr sz="3600" spc="525" dirty="0">
                <a:latin typeface="Times New Roman"/>
                <a:cs typeface="Times New Roman"/>
              </a:rPr>
              <a:t>Famous </a:t>
            </a:r>
            <a:r>
              <a:rPr sz="3600" spc="540" dirty="0">
                <a:latin typeface="Times New Roman"/>
                <a:cs typeface="Times New Roman"/>
              </a:rPr>
              <a:t>Place</a:t>
            </a:r>
            <a:r>
              <a:rPr sz="3600" spc="-325" dirty="0">
                <a:latin typeface="Times New Roman"/>
                <a:cs typeface="Times New Roman"/>
              </a:rPr>
              <a:t> </a:t>
            </a:r>
            <a:r>
              <a:rPr sz="3600" spc="580" dirty="0">
                <a:latin typeface="Times New Roman"/>
                <a:cs typeface="Times New Roman"/>
              </a:rPr>
              <a:t>Postcard</a:t>
            </a:r>
            <a:endParaRPr sz="3600">
              <a:latin typeface="Times New Roman"/>
              <a:cs typeface="Times New Roman"/>
            </a:endParaRPr>
          </a:p>
          <a:p>
            <a:pPr marL="45085" marR="5080">
              <a:lnSpc>
                <a:spcPct val="100000"/>
              </a:lnSpc>
              <a:spcBef>
                <a:spcPts val="370"/>
              </a:spcBef>
            </a:pPr>
            <a:r>
              <a:rPr sz="1300" spc="75" dirty="0">
                <a:latin typeface="Arial"/>
                <a:cs typeface="Arial"/>
              </a:rPr>
              <a:t>Directions: </a:t>
            </a:r>
            <a:r>
              <a:rPr sz="1300" spc="114" dirty="0">
                <a:latin typeface="Times New Roman"/>
                <a:cs typeface="Times New Roman"/>
              </a:rPr>
              <a:t>Write </a:t>
            </a:r>
            <a:r>
              <a:rPr sz="1300" spc="170" dirty="0">
                <a:latin typeface="Times New Roman"/>
                <a:cs typeface="Times New Roman"/>
              </a:rPr>
              <a:t>a </a:t>
            </a:r>
            <a:r>
              <a:rPr sz="1300" spc="155" dirty="0">
                <a:latin typeface="Times New Roman"/>
                <a:cs typeface="Times New Roman"/>
              </a:rPr>
              <a:t>short </a:t>
            </a:r>
            <a:r>
              <a:rPr sz="1300" spc="145" dirty="0">
                <a:latin typeface="Times New Roman"/>
                <a:cs typeface="Times New Roman"/>
              </a:rPr>
              <a:t>note to </a:t>
            </a:r>
            <a:r>
              <a:rPr sz="1300" spc="125" dirty="0">
                <a:latin typeface="Times New Roman"/>
                <a:cs typeface="Times New Roman"/>
              </a:rPr>
              <a:t>your </a:t>
            </a:r>
            <a:r>
              <a:rPr sz="1300" spc="65" dirty="0">
                <a:latin typeface="Times New Roman"/>
                <a:cs typeface="Times New Roman"/>
              </a:rPr>
              <a:t>family </a:t>
            </a:r>
            <a:r>
              <a:rPr sz="1300" spc="120" dirty="0">
                <a:latin typeface="Times New Roman"/>
                <a:cs typeface="Times New Roman"/>
              </a:rPr>
              <a:t>describing </a:t>
            </a:r>
            <a:r>
              <a:rPr sz="1300" spc="140" dirty="0">
                <a:latin typeface="Times New Roman"/>
                <a:cs typeface="Times New Roman"/>
              </a:rPr>
              <a:t>one </a:t>
            </a:r>
            <a:r>
              <a:rPr sz="1300" spc="114" dirty="0">
                <a:latin typeface="Times New Roman"/>
                <a:cs typeface="Times New Roman"/>
              </a:rPr>
              <a:t>of </a:t>
            </a:r>
            <a:r>
              <a:rPr sz="1300" spc="160" dirty="0">
                <a:latin typeface="Times New Roman"/>
                <a:cs typeface="Times New Roman"/>
              </a:rPr>
              <a:t>the </a:t>
            </a:r>
            <a:r>
              <a:rPr sz="1300" spc="125" dirty="0">
                <a:latin typeface="Times New Roman"/>
                <a:cs typeface="Times New Roman"/>
              </a:rPr>
              <a:t>important  </a:t>
            </a:r>
            <a:r>
              <a:rPr sz="1300" spc="130" dirty="0">
                <a:latin typeface="Times New Roman"/>
                <a:cs typeface="Times New Roman"/>
              </a:rPr>
              <a:t>places </a:t>
            </a:r>
            <a:r>
              <a:rPr sz="1300" spc="155" dirty="0">
                <a:latin typeface="Times New Roman"/>
                <a:cs typeface="Times New Roman"/>
              </a:rPr>
              <a:t>that </a:t>
            </a:r>
            <a:r>
              <a:rPr sz="1300" spc="170" dirty="0">
                <a:latin typeface="Times New Roman"/>
                <a:cs typeface="Times New Roman"/>
              </a:rPr>
              <a:t>we </a:t>
            </a:r>
            <a:r>
              <a:rPr sz="1300" spc="135" dirty="0">
                <a:latin typeface="Times New Roman"/>
                <a:cs typeface="Times New Roman"/>
              </a:rPr>
              <a:t>have </a:t>
            </a:r>
            <a:r>
              <a:rPr sz="1300" spc="120" dirty="0">
                <a:latin typeface="Times New Roman"/>
                <a:cs typeface="Times New Roman"/>
              </a:rPr>
              <a:t>studied. </a:t>
            </a:r>
            <a:r>
              <a:rPr sz="1300" spc="125" dirty="0">
                <a:latin typeface="Times New Roman"/>
                <a:cs typeface="Times New Roman"/>
              </a:rPr>
              <a:t>Be </a:t>
            </a:r>
            <a:r>
              <a:rPr sz="1300" spc="170" dirty="0">
                <a:latin typeface="Times New Roman"/>
                <a:cs typeface="Times New Roman"/>
              </a:rPr>
              <a:t>sure </a:t>
            </a:r>
            <a:r>
              <a:rPr sz="1300" spc="145" dirty="0">
                <a:latin typeface="Times New Roman"/>
                <a:cs typeface="Times New Roman"/>
              </a:rPr>
              <a:t>to </a:t>
            </a:r>
            <a:r>
              <a:rPr sz="1300" spc="150" dirty="0">
                <a:latin typeface="Times New Roman"/>
                <a:cs typeface="Times New Roman"/>
              </a:rPr>
              <a:t>describe </a:t>
            </a:r>
            <a:r>
              <a:rPr sz="1300" spc="170" dirty="0">
                <a:latin typeface="Times New Roman"/>
                <a:cs typeface="Times New Roman"/>
              </a:rPr>
              <a:t>where </a:t>
            </a:r>
            <a:r>
              <a:rPr sz="1300" spc="160" dirty="0">
                <a:latin typeface="Times New Roman"/>
                <a:cs typeface="Times New Roman"/>
              </a:rPr>
              <a:t>the </a:t>
            </a:r>
            <a:r>
              <a:rPr sz="1300" spc="120" dirty="0">
                <a:latin typeface="Times New Roman"/>
                <a:cs typeface="Times New Roman"/>
              </a:rPr>
              <a:t>place </a:t>
            </a:r>
            <a:r>
              <a:rPr sz="1300" spc="85" dirty="0">
                <a:latin typeface="Times New Roman"/>
                <a:cs typeface="Times New Roman"/>
              </a:rPr>
              <a:t>is </a:t>
            </a:r>
            <a:r>
              <a:rPr sz="1300" spc="130" dirty="0">
                <a:latin typeface="Times New Roman"/>
                <a:cs typeface="Times New Roman"/>
              </a:rPr>
              <a:t>located  </a:t>
            </a:r>
            <a:r>
              <a:rPr sz="1300" spc="125" dirty="0">
                <a:latin typeface="Times New Roman"/>
                <a:cs typeface="Times New Roman"/>
              </a:rPr>
              <a:t>and</a:t>
            </a:r>
            <a:r>
              <a:rPr sz="1300" spc="65" dirty="0">
                <a:latin typeface="Times New Roman"/>
                <a:cs typeface="Times New Roman"/>
              </a:rPr>
              <a:t> </a:t>
            </a:r>
            <a:r>
              <a:rPr sz="1300" spc="105" dirty="0">
                <a:latin typeface="Times New Roman"/>
                <a:cs typeface="Times New Roman"/>
              </a:rPr>
              <a:t>why</a:t>
            </a:r>
            <a:r>
              <a:rPr sz="1300" spc="70" dirty="0">
                <a:latin typeface="Times New Roman"/>
                <a:cs typeface="Times New Roman"/>
              </a:rPr>
              <a:t> </a:t>
            </a:r>
            <a:r>
              <a:rPr sz="1300" spc="80" dirty="0">
                <a:latin typeface="Times New Roman"/>
                <a:cs typeface="Times New Roman"/>
              </a:rPr>
              <a:t>it</a:t>
            </a:r>
            <a:r>
              <a:rPr sz="1300" spc="50" dirty="0">
                <a:latin typeface="Times New Roman"/>
                <a:cs typeface="Times New Roman"/>
              </a:rPr>
              <a:t> </a:t>
            </a:r>
            <a:r>
              <a:rPr sz="1300" spc="85" dirty="0">
                <a:latin typeface="Times New Roman"/>
                <a:cs typeface="Times New Roman"/>
              </a:rPr>
              <a:t>is</a:t>
            </a:r>
            <a:r>
              <a:rPr sz="1300" spc="50" dirty="0">
                <a:latin typeface="Times New Roman"/>
                <a:cs typeface="Times New Roman"/>
              </a:rPr>
              <a:t> </a:t>
            </a:r>
            <a:r>
              <a:rPr sz="1300" spc="125" dirty="0">
                <a:latin typeface="Times New Roman"/>
                <a:cs typeface="Times New Roman"/>
              </a:rPr>
              <a:t>famous.</a:t>
            </a:r>
            <a:r>
              <a:rPr sz="1300" spc="85" dirty="0">
                <a:latin typeface="Times New Roman"/>
                <a:cs typeface="Times New Roman"/>
              </a:rPr>
              <a:t> </a:t>
            </a:r>
            <a:r>
              <a:rPr sz="1300" spc="80" dirty="0">
                <a:latin typeface="Times New Roman"/>
                <a:cs typeface="Times New Roman"/>
              </a:rPr>
              <a:t>On</a:t>
            </a:r>
            <a:r>
              <a:rPr sz="1300" spc="60" dirty="0">
                <a:latin typeface="Times New Roman"/>
                <a:cs typeface="Times New Roman"/>
              </a:rPr>
              <a:t> </a:t>
            </a:r>
            <a:r>
              <a:rPr sz="1300" spc="160" dirty="0">
                <a:latin typeface="Times New Roman"/>
                <a:cs typeface="Times New Roman"/>
              </a:rPr>
              <a:t>the</a:t>
            </a:r>
            <a:r>
              <a:rPr sz="1300" spc="65" dirty="0">
                <a:latin typeface="Times New Roman"/>
                <a:cs typeface="Times New Roman"/>
              </a:rPr>
              <a:t> </a:t>
            </a:r>
            <a:r>
              <a:rPr sz="1300" spc="130" dirty="0">
                <a:latin typeface="Times New Roman"/>
                <a:cs typeface="Times New Roman"/>
              </a:rPr>
              <a:t>front,</a:t>
            </a:r>
            <a:r>
              <a:rPr sz="1300" spc="70" dirty="0">
                <a:latin typeface="Times New Roman"/>
                <a:cs typeface="Times New Roman"/>
              </a:rPr>
              <a:t> </a:t>
            </a:r>
            <a:r>
              <a:rPr sz="1300" spc="155" dirty="0">
                <a:latin typeface="Times New Roman"/>
                <a:cs typeface="Times New Roman"/>
              </a:rPr>
              <a:t>draw</a:t>
            </a:r>
            <a:r>
              <a:rPr sz="1300" spc="75" dirty="0">
                <a:latin typeface="Times New Roman"/>
                <a:cs typeface="Times New Roman"/>
              </a:rPr>
              <a:t> </a:t>
            </a:r>
            <a:r>
              <a:rPr sz="1300" spc="130" dirty="0">
                <a:latin typeface="Times New Roman"/>
                <a:cs typeface="Times New Roman"/>
              </a:rPr>
              <a:t>an</a:t>
            </a:r>
            <a:r>
              <a:rPr sz="1300" spc="60" dirty="0">
                <a:latin typeface="Times New Roman"/>
                <a:cs typeface="Times New Roman"/>
              </a:rPr>
              <a:t> </a:t>
            </a:r>
            <a:r>
              <a:rPr sz="1300" spc="95" dirty="0">
                <a:latin typeface="Times New Roman"/>
                <a:cs typeface="Times New Roman"/>
              </a:rPr>
              <a:t>illustration</a:t>
            </a:r>
            <a:r>
              <a:rPr sz="1300" spc="45" dirty="0">
                <a:latin typeface="Times New Roman"/>
                <a:cs typeface="Times New Roman"/>
              </a:rPr>
              <a:t> </a:t>
            </a:r>
            <a:r>
              <a:rPr sz="1300" spc="114" dirty="0">
                <a:latin typeface="Times New Roman"/>
                <a:cs typeface="Times New Roman"/>
              </a:rPr>
              <a:t>of</a:t>
            </a:r>
            <a:r>
              <a:rPr sz="1300" spc="70" dirty="0">
                <a:latin typeface="Times New Roman"/>
                <a:cs typeface="Times New Roman"/>
              </a:rPr>
              <a:t> </a:t>
            </a:r>
            <a:r>
              <a:rPr sz="1300" spc="160" dirty="0">
                <a:latin typeface="Times New Roman"/>
                <a:cs typeface="Times New Roman"/>
              </a:rPr>
              <a:t>the</a:t>
            </a:r>
            <a:r>
              <a:rPr sz="1300" spc="60" dirty="0">
                <a:latin typeface="Times New Roman"/>
                <a:cs typeface="Times New Roman"/>
              </a:rPr>
              <a:t> </a:t>
            </a:r>
            <a:r>
              <a:rPr sz="1300" spc="120" dirty="0">
                <a:latin typeface="Times New Roman"/>
                <a:cs typeface="Times New Roman"/>
              </a:rPr>
              <a:t>place</a:t>
            </a:r>
            <a:r>
              <a:rPr sz="1300" spc="75" dirty="0">
                <a:latin typeface="Times New Roman"/>
                <a:cs typeface="Times New Roman"/>
              </a:rPr>
              <a:t> </a:t>
            </a:r>
            <a:r>
              <a:rPr sz="1300" spc="125" dirty="0">
                <a:latin typeface="Times New Roman"/>
                <a:cs typeface="Times New Roman"/>
              </a:rPr>
              <a:t>and</a:t>
            </a:r>
            <a:r>
              <a:rPr sz="1300" spc="55" dirty="0">
                <a:latin typeface="Times New Roman"/>
                <a:cs typeface="Times New Roman"/>
              </a:rPr>
              <a:t> </a:t>
            </a:r>
            <a:r>
              <a:rPr sz="1300" spc="95" dirty="0">
                <a:latin typeface="Times New Roman"/>
                <a:cs typeface="Times New Roman"/>
              </a:rPr>
              <a:t>include  </a:t>
            </a:r>
            <a:r>
              <a:rPr sz="1300" spc="170" dirty="0">
                <a:latin typeface="Times New Roman"/>
                <a:cs typeface="Times New Roman"/>
              </a:rPr>
              <a:t>a </a:t>
            </a:r>
            <a:r>
              <a:rPr sz="1300" spc="155" dirty="0">
                <a:latin typeface="Times New Roman"/>
                <a:cs typeface="Times New Roman"/>
              </a:rPr>
              <a:t>short</a:t>
            </a:r>
            <a:r>
              <a:rPr sz="1300" spc="-50" dirty="0">
                <a:latin typeface="Times New Roman"/>
                <a:cs typeface="Times New Roman"/>
              </a:rPr>
              <a:t> </a:t>
            </a:r>
            <a:r>
              <a:rPr sz="1300" spc="135" dirty="0">
                <a:latin typeface="Times New Roman"/>
                <a:cs typeface="Times New Roman"/>
              </a:rPr>
              <a:t>greeting.</a:t>
            </a:r>
            <a:endParaRPr sz="1300">
              <a:latin typeface="Times New Roman"/>
              <a:cs typeface="Times New Roman"/>
            </a:endParaRPr>
          </a:p>
          <a:p>
            <a:pPr marL="12700">
              <a:lnSpc>
                <a:spcPct val="100000"/>
              </a:lnSpc>
              <a:spcBef>
                <a:spcPts val="10"/>
              </a:spcBef>
            </a:pPr>
            <a:r>
              <a:rPr sz="4000" i="1" spc="-375" dirty="0">
                <a:latin typeface="Times New Roman"/>
                <a:cs typeface="Times New Roman"/>
              </a:rPr>
              <a:t>Front</a:t>
            </a:r>
            <a:endParaRPr sz="4000">
              <a:latin typeface="Times New Roman"/>
              <a:cs typeface="Times New Roman"/>
            </a:endParaRPr>
          </a:p>
        </p:txBody>
      </p:sp>
      <p:sp>
        <p:nvSpPr>
          <p:cNvPr id="5" name="object 5"/>
          <p:cNvSpPr txBox="1"/>
          <p:nvPr/>
        </p:nvSpPr>
        <p:spPr>
          <a:xfrm>
            <a:off x="78739" y="11952499"/>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
        <p:nvSpPr>
          <p:cNvPr id="4" name="object 4"/>
          <p:cNvSpPr txBox="1"/>
          <p:nvPr/>
        </p:nvSpPr>
        <p:spPr>
          <a:xfrm>
            <a:off x="83565" y="11358473"/>
            <a:ext cx="881380" cy="635000"/>
          </a:xfrm>
          <a:prstGeom prst="rect">
            <a:avLst/>
          </a:prstGeom>
        </p:spPr>
        <p:txBody>
          <a:bodyPr vert="horz" wrap="square" lIns="0" tIns="12065" rIns="0" bIns="0" rtlCol="0">
            <a:spAutoFit/>
          </a:bodyPr>
          <a:lstStyle/>
          <a:p>
            <a:pPr marL="12700">
              <a:lnSpc>
                <a:spcPct val="100000"/>
              </a:lnSpc>
              <a:spcBef>
                <a:spcPts val="95"/>
              </a:spcBef>
            </a:pPr>
            <a:r>
              <a:rPr sz="4000" i="1" spc="-320" dirty="0">
                <a:latin typeface="Times New Roman"/>
                <a:cs typeface="Times New Roman"/>
              </a:rPr>
              <a:t>Back</a:t>
            </a:r>
            <a:endParaRPr sz="4000">
              <a:latin typeface="Times New Roman"/>
              <a:cs typeface="Times New Roman"/>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8542" y="816356"/>
            <a:ext cx="10162540" cy="696595"/>
          </a:xfrm>
          <a:prstGeom prst="rect">
            <a:avLst/>
          </a:prstGeom>
        </p:spPr>
        <p:txBody>
          <a:bodyPr vert="horz" wrap="square" lIns="0" tIns="13335" rIns="0" bIns="0" rtlCol="0">
            <a:spAutoFit/>
          </a:bodyPr>
          <a:lstStyle/>
          <a:p>
            <a:pPr marL="12700">
              <a:lnSpc>
                <a:spcPct val="100000"/>
              </a:lnSpc>
              <a:spcBef>
                <a:spcPts val="105"/>
              </a:spcBef>
            </a:pPr>
            <a:r>
              <a:rPr spc="770" dirty="0"/>
              <a:t>Teacher</a:t>
            </a:r>
            <a:r>
              <a:rPr spc="140" dirty="0"/>
              <a:t> </a:t>
            </a:r>
            <a:r>
              <a:rPr spc="575" dirty="0"/>
              <a:t>Directions</a:t>
            </a:r>
            <a:r>
              <a:rPr spc="95" dirty="0"/>
              <a:t> </a:t>
            </a:r>
            <a:r>
              <a:rPr spc="-480" dirty="0"/>
              <a:t>–</a:t>
            </a:r>
            <a:r>
              <a:rPr spc="-475" dirty="0"/>
              <a:t> </a:t>
            </a:r>
            <a:r>
              <a:rPr spc="645" dirty="0"/>
              <a:t>fty</a:t>
            </a:r>
            <a:r>
              <a:rPr spc="140" dirty="0"/>
              <a:t> </a:t>
            </a:r>
            <a:r>
              <a:rPr spc="885" dirty="0"/>
              <a:t>Name</a:t>
            </a:r>
            <a:r>
              <a:rPr spc="125" dirty="0"/>
              <a:t> </a:t>
            </a:r>
            <a:r>
              <a:rPr spc="-220" dirty="0"/>
              <a:t>Is…</a:t>
            </a:r>
          </a:p>
        </p:txBody>
      </p:sp>
      <p:sp>
        <p:nvSpPr>
          <p:cNvPr id="3" name="object 3"/>
          <p:cNvSpPr txBox="1"/>
          <p:nvPr/>
        </p:nvSpPr>
        <p:spPr>
          <a:xfrm>
            <a:off x="642010" y="1947163"/>
            <a:ext cx="10883900" cy="4293235"/>
          </a:xfrm>
          <a:prstGeom prst="rect">
            <a:avLst/>
          </a:prstGeom>
        </p:spPr>
        <p:txBody>
          <a:bodyPr vert="horz" wrap="square" lIns="0" tIns="12065" rIns="0" bIns="0" rtlCol="0">
            <a:spAutoFit/>
          </a:bodyPr>
          <a:lstStyle/>
          <a:p>
            <a:pPr marL="469900" marR="5080" indent="-457200">
              <a:lnSpc>
                <a:spcPct val="100000"/>
              </a:lnSpc>
              <a:spcBef>
                <a:spcPts val="95"/>
              </a:spcBef>
              <a:buFont typeface="Arial"/>
              <a:buChar char="•"/>
              <a:tabLst>
                <a:tab pos="469265" algn="l"/>
                <a:tab pos="469900" algn="l"/>
              </a:tabLst>
            </a:pPr>
            <a:r>
              <a:rPr sz="2800" spc="235" dirty="0">
                <a:latin typeface="Times New Roman"/>
                <a:cs typeface="Times New Roman"/>
              </a:rPr>
              <a:t>Have </a:t>
            </a:r>
            <a:r>
              <a:rPr sz="2800" spc="340" dirty="0">
                <a:latin typeface="Times New Roman"/>
                <a:cs typeface="Times New Roman"/>
              </a:rPr>
              <a:t>students </a:t>
            </a:r>
            <a:r>
              <a:rPr sz="2800" spc="305" dirty="0">
                <a:latin typeface="Times New Roman"/>
                <a:cs typeface="Times New Roman"/>
              </a:rPr>
              <a:t>write </a:t>
            </a:r>
            <a:r>
              <a:rPr sz="2800" spc="200" dirty="0">
                <a:latin typeface="Times New Roman"/>
                <a:cs typeface="Times New Roman"/>
              </a:rPr>
              <a:t>3-5 </a:t>
            </a:r>
            <a:r>
              <a:rPr sz="2800" spc="229" dirty="0">
                <a:latin typeface="Times New Roman"/>
                <a:cs typeface="Times New Roman"/>
              </a:rPr>
              <a:t>“clues” </a:t>
            </a:r>
            <a:r>
              <a:rPr sz="2800" spc="310" dirty="0">
                <a:latin typeface="Times New Roman"/>
                <a:cs typeface="Times New Roman"/>
              </a:rPr>
              <a:t>about </a:t>
            </a:r>
            <a:r>
              <a:rPr sz="2800" spc="295" dirty="0">
                <a:latin typeface="Times New Roman"/>
                <a:cs typeface="Times New Roman"/>
              </a:rPr>
              <a:t>one </a:t>
            </a:r>
            <a:r>
              <a:rPr sz="2800" spc="254" dirty="0">
                <a:latin typeface="Times New Roman"/>
                <a:cs typeface="Times New Roman"/>
              </a:rPr>
              <a:t>of </a:t>
            </a:r>
            <a:r>
              <a:rPr sz="2800" spc="240" dirty="0">
                <a:latin typeface="Times New Roman"/>
                <a:cs typeface="Times New Roman"/>
              </a:rPr>
              <a:t>Georgia’s  </a:t>
            </a:r>
            <a:r>
              <a:rPr sz="2800" spc="204" dirty="0">
                <a:latin typeface="Times New Roman"/>
                <a:cs typeface="Times New Roman"/>
              </a:rPr>
              <a:t>physical</a:t>
            </a:r>
            <a:r>
              <a:rPr sz="2800" spc="150" dirty="0">
                <a:latin typeface="Times New Roman"/>
                <a:cs typeface="Times New Roman"/>
              </a:rPr>
              <a:t> </a:t>
            </a:r>
            <a:r>
              <a:rPr sz="2800" spc="370" dirty="0">
                <a:latin typeface="Times New Roman"/>
                <a:cs typeface="Times New Roman"/>
              </a:rPr>
              <a:t>features</a:t>
            </a:r>
            <a:r>
              <a:rPr sz="2800" spc="135" dirty="0">
                <a:latin typeface="Times New Roman"/>
                <a:cs typeface="Times New Roman"/>
              </a:rPr>
              <a:t> </a:t>
            </a:r>
            <a:r>
              <a:rPr sz="2800" spc="300" dirty="0">
                <a:latin typeface="Times New Roman"/>
                <a:cs typeface="Times New Roman"/>
              </a:rPr>
              <a:t>from</a:t>
            </a:r>
            <a:r>
              <a:rPr sz="2800" spc="140" dirty="0">
                <a:latin typeface="Times New Roman"/>
                <a:cs typeface="Times New Roman"/>
              </a:rPr>
              <a:t> </a:t>
            </a:r>
            <a:r>
              <a:rPr sz="2800" spc="350" dirty="0">
                <a:latin typeface="Times New Roman"/>
                <a:cs typeface="Times New Roman"/>
              </a:rPr>
              <a:t>the</a:t>
            </a:r>
            <a:r>
              <a:rPr sz="2800" spc="135" dirty="0">
                <a:latin typeface="Times New Roman"/>
                <a:cs typeface="Times New Roman"/>
              </a:rPr>
              <a:t> </a:t>
            </a:r>
            <a:r>
              <a:rPr sz="2800" spc="270" dirty="0">
                <a:latin typeface="Times New Roman"/>
                <a:cs typeface="Times New Roman"/>
              </a:rPr>
              <a:t>lesson</a:t>
            </a:r>
            <a:r>
              <a:rPr sz="2800" spc="135" dirty="0">
                <a:latin typeface="Times New Roman"/>
                <a:cs typeface="Times New Roman"/>
              </a:rPr>
              <a:t> </a:t>
            </a:r>
            <a:r>
              <a:rPr sz="2800" spc="265" dirty="0">
                <a:latin typeface="Times New Roman"/>
                <a:cs typeface="Times New Roman"/>
              </a:rPr>
              <a:t>(but</a:t>
            </a:r>
            <a:r>
              <a:rPr sz="2800" spc="175" dirty="0">
                <a:latin typeface="Times New Roman"/>
                <a:cs typeface="Times New Roman"/>
              </a:rPr>
              <a:t> </a:t>
            </a:r>
            <a:r>
              <a:rPr sz="2800" spc="210" dirty="0">
                <a:latin typeface="Times New Roman"/>
                <a:cs typeface="Times New Roman"/>
              </a:rPr>
              <a:t>don’t</a:t>
            </a:r>
            <a:r>
              <a:rPr sz="2800" spc="145" dirty="0">
                <a:latin typeface="Times New Roman"/>
                <a:cs typeface="Times New Roman"/>
              </a:rPr>
              <a:t> </a:t>
            </a:r>
            <a:r>
              <a:rPr sz="2800" spc="305" dirty="0">
                <a:latin typeface="Times New Roman"/>
                <a:cs typeface="Times New Roman"/>
              </a:rPr>
              <a:t>write</a:t>
            </a:r>
            <a:r>
              <a:rPr sz="2800" spc="150" dirty="0">
                <a:latin typeface="Times New Roman"/>
                <a:cs typeface="Times New Roman"/>
              </a:rPr>
              <a:t> </a:t>
            </a:r>
            <a:r>
              <a:rPr sz="2800" spc="350" dirty="0">
                <a:latin typeface="Times New Roman"/>
                <a:cs typeface="Times New Roman"/>
              </a:rPr>
              <a:t>the</a:t>
            </a:r>
            <a:r>
              <a:rPr sz="2800" spc="160" dirty="0">
                <a:latin typeface="Times New Roman"/>
                <a:cs typeface="Times New Roman"/>
              </a:rPr>
              <a:t> </a:t>
            </a:r>
            <a:r>
              <a:rPr sz="2800" spc="315" dirty="0">
                <a:latin typeface="Times New Roman"/>
                <a:cs typeface="Times New Roman"/>
              </a:rPr>
              <a:t>name  </a:t>
            </a:r>
            <a:r>
              <a:rPr sz="2800" spc="254" dirty="0">
                <a:latin typeface="Times New Roman"/>
                <a:cs typeface="Times New Roman"/>
              </a:rPr>
              <a:t>of </a:t>
            </a:r>
            <a:r>
              <a:rPr sz="2800" spc="345" dirty="0">
                <a:latin typeface="Times New Roman"/>
                <a:cs typeface="Times New Roman"/>
              </a:rPr>
              <a:t>the</a:t>
            </a:r>
            <a:r>
              <a:rPr sz="2800" spc="10" dirty="0">
                <a:latin typeface="Times New Roman"/>
                <a:cs typeface="Times New Roman"/>
              </a:rPr>
              <a:t> </a:t>
            </a:r>
            <a:r>
              <a:rPr sz="2800" spc="300" dirty="0">
                <a:latin typeface="Times New Roman"/>
                <a:cs typeface="Times New Roman"/>
              </a:rPr>
              <a:t>feature).</a:t>
            </a:r>
            <a:endParaRPr sz="2800">
              <a:latin typeface="Times New Roman"/>
              <a:cs typeface="Times New Roman"/>
            </a:endParaRPr>
          </a:p>
          <a:p>
            <a:pPr>
              <a:lnSpc>
                <a:spcPct val="100000"/>
              </a:lnSpc>
              <a:spcBef>
                <a:spcPts val="25"/>
              </a:spcBef>
              <a:buFont typeface="Arial"/>
              <a:buChar char="•"/>
            </a:pPr>
            <a:endParaRPr sz="2900">
              <a:latin typeface="Times New Roman"/>
              <a:cs typeface="Times New Roman"/>
            </a:endParaRPr>
          </a:p>
          <a:p>
            <a:pPr marL="469900" marR="293370" indent="-457200">
              <a:lnSpc>
                <a:spcPct val="100000"/>
              </a:lnSpc>
              <a:buFont typeface="Arial"/>
              <a:buChar char="•"/>
              <a:tabLst>
                <a:tab pos="469265" algn="l"/>
                <a:tab pos="469900" algn="l"/>
              </a:tabLst>
            </a:pPr>
            <a:r>
              <a:rPr sz="2800" spc="254" dirty="0">
                <a:latin typeface="Times New Roman"/>
                <a:cs typeface="Times New Roman"/>
              </a:rPr>
              <a:t>They</a:t>
            </a:r>
            <a:r>
              <a:rPr sz="2800" spc="135" dirty="0">
                <a:latin typeface="Times New Roman"/>
                <a:cs typeface="Times New Roman"/>
              </a:rPr>
              <a:t> </a:t>
            </a:r>
            <a:r>
              <a:rPr sz="2800" spc="25" dirty="0">
                <a:latin typeface="Times New Roman"/>
                <a:cs typeface="Times New Roman"/>
              </a:rPr>
              <a:t>will</a:t>
            </a:r>
            <a:r>
              <a:rPr sz="2800" spc="155" dirty="0">
                <a:latin typeface="Times New Roman"/>
                <a:cs typeface="Times New Roman"/>
              </a:rPr>
              <a:t> </a:t>
            </a:r>
            <a:r>
              <a:rPr sz="2800" spc="235" dirty="0">
                <a:latin typeface="Times New Roman"/>
                <a:cs typeface="Times New Roman"/>
              </a:rPr>
              <a:t>also</a:t>
            </a:r>
            <a:r>
              <a:rPr sz="2800" spc="135" dirty="0">
                <a:latin typeface="Times New Roman"/>
                <a:cs typeface="Times New Roman"/>
              </a:rPr>
              <a:t> </a:t>
            </a:r>
            <a:r>
              <a:rPr sz="2800" spc="350" dirty="0">
                <a:latin typeface="Times New Roman"/>
                <a:cs typeface="Times New Roman"/>
              </a:rPr>
              <a:t>draw</a:t>
            </a:r>
            <a:r>
              <a:rPr sz="2800" spc="140" dirty="0">
                <a:latin typeface="Times New Roman"/>
                <a:cs typeface="Times New Roman"/>
              </a:rPr>
              <a:t> </a:t>
            </a:r>
            <a:r>
              <a:rPr sz="2800" spc="370" dirty="0">
                <a:latin typeface="Times New Roman"/>
                <a:cs typeface="Times New Roman"/>
              </a:rPr>
              <a:t>a</a:t>
            </a:r>
            <a:r>
              <a:rPr sz="2800" spc="145" dirty="0">
                <a:latin typeface="Times New Roman"/>
                <a:cs typeface="Times New Roman"/>
              </a:rPr>
              <a:t> </a:t>
            </a:r>
            <a:r>
              <a:rPr sz="2800" spc="220" dirty="0">
                <a:latin typeface="Times New Roman"/>
                <a:cs typeface="Times New Roman"/>
              </a:rPr>
              <a:t>quick</a:t>
            </a:r>
            <a:r>
              <a:rPr sz="2800" spc="140" dirty="0">
                <a:latin typeface="Times New Roman"/>
                <a:cs typeface="Times New Roman"/>
              </a:rPr>
              <a:t> </a:t>
            </a:r>
            <a:r>
              <a:rPr sz="2800" spc="345" dirty="0">
                <a:latin typeface="Times New Roman"/>
                <a:cs typeface="Times New Roman"/>
              </a:rPr>
              <a:t>sketch</a:t>
            </a:r>
            <a:r>
              <a:rPr sz="2800" spc="135" dirty="0">
                <a:latin typeface="Times New Roman"/>
                <a:cs typeface="Times New Roman"/>
              </a:rPr>
              <a:t> </a:t>
            </a:r>
            <a:r>
              <a:rPr sz="2800" spc="260" dirty="0">
                <a:latin typeface="Times New Roman"/>
                <a:cs typeface="Times New Roman"/>
              </a:rPr>
              <a:t>of</a:t>
            </a:r>
            <a:r>
              <a:rPr sz="2800" spc="140" dirty="0">
                <a:latin typeface="Times New Roman"/>
                <a:cs typeface="Times New Roman"/>
              </a:rPr>
              <a:t> </a:t>
            </a:r>
            <a:r>
              <a:rPr sz="2800" spc="350" dirty="0">
                <a:latin typeface="Times New Roman"/>
                <a:cs typeface="Times New Roman"/>
              </a:rPr>
              <a:t>the</a:t>
            </a:r>
            <a:r>
              <a:rPr sz="2800" spc="125" dirty="0">
                <a:latin typeface="Times New Roman"/>
                <a:cs typeface="Times New Roman"/>
              </a:rPr>
              <a:t> </a:t>
            </a:r>
            <a:r>
              <a:rPr sz="2800" spc="365" dirty="0">
                <a:latin typeface="Times New Roman"/>
                <a:cs typeface="Times New Roman"/>
              </a:rPr>
              <a:t>feature</a:t>
            </a:r>
            <a:r>
              <a:rPr sz="2800" spc="160" dirty="0">
                <a:latin typeface="Times New Roman"/>
                <a:cs typeface="Times New Roman"/>
              </a:rPr>
              <a:t> </a:t>
            </a:r>
            <a:r>
              <a:rPr sz="2800" spc="204" dirty="0">
                <a:latin typeface="Times New Roman"/>
                <a:cs typeface="Times New Roman"/>
              </a:rPr>
              <a:t>inside</a:t>
            </a:r>
            <a:r>
              <a:rPr sz="2800" spc="140" dirty="0">
                <a:latin typeface="Times New Roman"/>
                <a:cs typeface="Times New Roman"/>
              </a:rPr>
              <a:t> </a:t>
            </a:r>
            <a:r>
              <a:rPr sz="2800" spc="250" dirty="0">
                <a:latin typeface="Times New Roman"/>
                <a:cs typeface="Times New Roman"/>
              </a:rPr>
              <a:t>of  </a:t>
            </a:r>
            <a:r>
              <a:rPr sz="2800" spc="345" dirty="0">
                <a:latin typeface="Times New Roman"/>
                <a:cs typeface="Times New Roman"/>
              </a:rPr>
              <a:t>the </a:t>
            </a:r>
            <a:r>
              <a:rPr sz="2800" spc="215" dirty="0">
                <a:latin typeface="Times New Roman"/>
                <a:cs typeface="Times New Roman"/>
              </a:rPr>
              <a:t>box. </a:t>
            </a:r>
            <a:r>
              <a:rPr sz="2800" spc="185" dirty="0">
                <a:latin typeface="Times New Roman"/>
                <a:cs typeface="Times New Roman"/>
              </a:rPr>
              <a:t>(Color, </a:t>
            </a:r>
            <a:r>
              <a:rPr sz="2800" spc="105" dirty="0">
                <a:latin typeface="Times New Roman"/>
                <a:cs typeface="Times New Roman"/>
              </a:rPr>
              <a:t>if</a:t>
            </a:r>
            <a:r>
              <a:rPr sz="2800" spc="-180" dirty="0">
                <a:latin typeface="Times New Roman"/>
                <a:cs typeface="Times New Roman"/>
              </a:rPr>
              <a:t> </a:t>
            </a:r>
            <a:r>
              <a:rPr sz="2800" spc="190" dirty="0">
                <a:latin typeface="Times New Roman"/>
                <a:cs typeface="Times New Roman"/>
              </a:rPr>
              <a:t>time).</a:t>
            </a:r>
            <a:endParaRPr sz="2800">
              <a:latin typeface="Times New Roman"/>
              <a:cs typeface="Times New Roman"/>
            </a:endParaRPr>
          </a:p>
          <a:p>
            <a:pPr>
              <a:lnSpc>
                <a:spcPct val="100000"/>
              </a:lnSpc>
              <a:spcBef>
                <a:spcPts val="30"/>
              </a:spcBef>
              <a:buFont typeface="Arial"/>
              <a:buChar char="•"/>
            </a:pPr>
            <a:endParaRPr sz="2900">
              <a:latin typeface="Times New Roman"/>
              <a:cs typeface="Times New Roman"/>
            </a:endParaRPr>
          </a:p>
          <a:p>
            <a:pPr marL="469900" marR="76200" indent="-457200">
              <a:lnSpc>
                <a:spcPct val="100000"/>
              </a:lnSpc>
              <a:buFont typeface="Arial"/>
              <a:buChar char="•"/>
              <a:tabLst>
                <a:tab pos="469265" algn="l"/>
                <a:tab pos="469900" algn="l"/>
              </a:tabLst>
            </a:pPr>
            <a:r>
              <a:rPr sz="2800" spc="290" dirty="0">
                <a:latin typeface="Times New Roman"/>
                <a:cs typeface="Times New Roman"/>
              </a:rPr>
              <a:t>The </a:t>
            </a:r>
            <a:r>
              <a:rPr sz="2800" spc="280" dirty="0">
                <a:latin typeface="Times New Roman"/>
                <a:cs typeface="Times New Roman"/>
              </a:rPr>
              <a:t>next </a:t>
            </a:r>
            <a:r>
              <a:rPr sz="2800" spc="240" dirty="0">
                <a:latin typeface="Times New Roman"/>
                <a:cs typeface="Times New Roman"/>
              </a:rPr>
              <a:t>day, </a:t>
            </a:r>
            <a:r>
              <a:rPr sz="2800" spc="235" dirty="0">
                <a:latin typeface="Times New Roman"/>
                <a:cs typeface="Times New Roman"/>
              </a:rPr>
              <a:t>begin </a:t>
            </a:r>
            <a:r>
              <a:rPr sz="2800" spc="300" dirty="0">
                <a:latin typeface="Times New Roman"/>
                <a:cs typeface="Times New Roman"/>
              </a:rPr>
              <a:t>class </a:t>
            </a:r>
            <a:r>
              <a:rPr sz="2800" spc="220" dirty="0">
                <a:latin typeface="Times New Roman"/>
                <a:cs typeface="Times New Roman"/>
              </a:rPr>
              <a:t>by </a:t>
            </a:r>
            <a:r>
              <a:rPr sz="2800" spc="204" dirty="0">
                <a:latin typeface="Times New Roman"/>
                <a:cs typeface="Times New Roman"/>
              </a:rPr>
              <a:t>having </a:t>
            </a:r>
            <a:r>
              <a:rPr sz="2800" spc="340" dirty="0">
                <a:latin typeface="Times New Roman"/>
                <a:cs typeface="Times New Roman"/>
              </a:rPr>
              <a:t>students </a:t>
            </a:r>
            <a:r>
              <a:rPr sz="2800" spc="375" dirty="0">
                <a:latin typeface="Times New Roman"/>
                <a:cs typeface="Times New Roman"/>
              </a:rPr>
              <a:t>share </a:t>
            </a:r>
            <a:r>
              <a:rPr sz="2800" spc="290" dirty="0">
                <a:latin typeface="Times New Roman"/>
                <a:cs typeface="Times New Roman"/>
              </a:rPr>
              <a:t>their  </a:t>
            </a:r>
            <a:r>
              <a:rPr sz="2800" spc="285" dirty="0">
                <a:latin typeface="Times New Roman"/>
                <a:cs typeface="Times New Roman"/>
              </a:rPr>
              <a:t>clues</a:t>
            </a:r>
            <a:r>
              <a:rPr sz="2800" spc="155" dirty="0">
                <a:latin typeface="Times New Roman"/>
                <a:cs typeface="Times New Roman"/>
              </a:rPr>
              <a:t> </a:t>
            </a:r>
            <a:r>
              <a:rPr sz="2800" spc="285" dirty="0">
                <a:latin typeface="Times New Roman"/>
                <a:cs typeface="Times New Roman"/>
              </a:rPr>
              <a:t>and</a:t>
            </a:r>
            <a:r>
              <a:rPr sz="2800" spc="140" dirty="0">
                <a:latin typeface="Times New Roman"/>
                <a:cs typeface="Times New Roman"/>
              </a:rPr>
              <a:t> </a:t>
            </a:r>
            <a:r>
              <a:rPr sz="2800" spc="300" dirty="0">
                <a:latin typeface="Times New Roman"/>
                <a:cs typeface="Times New Roman"/>
              </a:rPr>
              <a:t>have</a:t>
            </a:r>
            <a:r>
              <a:rPr sz="2800" spc="130" dirty="0">
                <a:latin typeface="Times New Roman"/>
                <a:cs typeface="Times New Roman"/>
              </a:rPr>
              <a:t> </a:t>
            </a:r>
            <a:r>
              <a:rPr sz="2800" spc="290" dirty="0">
                <a:latin typeface="Times New Roman"/>
                <a:cs typeface="Times New Roman"/>
              </a:rPr>
              <a:t>their</a:t>
            </a:r>
            <a:r>
              <a:rPr sz="2800" spc="150" dirty="0">
                <a:latin typeface="Times New Roman"/>
                <a:cs typeface="Times New Roman"/>
              </a:rPr>
              <a:t> </a:t>
            </a:r>
            <a:r>
              <a:rPr sz="2800" spc="385" dirty="0">
                <a:latin typeface="Times New Roman"/>
                <a:cs typeface="Times New Roman"/>
              </a:rPr>
              <a:t>peers</a:t>
            </a:r>
            <a:r>
              <a:rPr sz="2800" spc="150" dirty="0">
                <a:latin typeface="Times New Roman"/>
                <a:cs typeface="Times New Roman"/>
              </a:rPr>
              <a:t> </a:t>
            </a:r>
            <a:r>
              <a:rPr sz="2800" spc="345" dirty="0">
                <a:latin typeface="Times New Roman"/>
                <a:cs typeface="Times New Roman"/>
              </a:rPr>
              <a:t>guess</a:t>
            </a:r>
            <a:r>
              <a:rPr sz="2800" spc="160" dirty="0">
                <a:latin typeface="Times New Roman"/>
                <a:cs typeface="Times New Roman"/>
              </a:rPr>
              <a:t> </a:t>
            </a:r>
            <a:r>
              <a:rPr sz="2800" spc="345" dirty="0">
                <a:latin typeface="Times New Roman"/>
                <a:cs typeface="Times New Roman"/>
              </a:rPr>
              <a:t>the</a:t>
            </a:r>
            <a:r>
              <a:rPr sz="2800" spc="150" dirty="0">
                <a:latin typeface="Times New Roman"/>
                <a:cs typeface="Times New Roman"/>
              </a:rPr>
              <a:t> </a:t>
            </a:r>
            <a:r>
              <a:rPr sz="2800" spc="260" dirty="0">
                <a:latin typeface="Times New Roman"/>
                <a:cs typeface="Times New Roman"/>
              </a:rPr>
              <a:t>place.</a:t>
            </a:r>
            <a:r>
              <a:rPr sz="2800" spc="160" dirty="0">
                <a:latin typeface="Times New Roman"/>
                <a:cs typeface="Times New Roman"/>
              </a:rPr>
              <a:t> </a:t>
            </a:r>
            <a:r>
              <a:rPr sz="2800" spc="95" dirty="0">
                <a:latin typeface="Times New Roman"/>
                <a:cs typeface="Times New Roman"/>
              </a:rPr>
              <a:t>You</a:t>
            </a:r>
            <a:r>
              <a:rPr sz="2800" spc="135" dirty="0">
                <a:latin typeface="Times New Roman"/>
                <a:cs typeface="Times New Roman"/>
              </a:rPr>
              <a:t> </a:t>
            </a:r>
            <a:r>
              <a:rPr sz="2800" spc="340" dirty="0">
                <a:latin typeface="Times New Roman"/>
                <a:cs typeface="Times New Roman"/>
              </a:rPr>
              <a:t>can</a:t>
            </a:r>
            <a:r>
              <a:rPr sz="2800" spc="140" dirty="0">
                <a:latin typeface="Times New Roman"/>
                <a:cs typeface="Times New Roman"/>
              </a:rPr>
              <a:t> </a:t>
            </a:r>
            <a:r>
              <a:rPr sz="2800" spc="265" dirty="0">
                <a:latin typeface="Times New Roman"/>
                <a:cs typeface="Times New Roman"/>
              </a:rPr>
              <a:t>do</a:t>
            </a:r>
            <a:r>
              <a:rPr sz="2800" spc="140" dirty="0">
                <a:latin typeface="Times New Roman"/>
                <a:cs typeface="Times New Roman"/>
              </a:rPr>
              <a:t> </a:t>
            </a:r>
            <a:r>
              <a:rPr sz="2800" spc="240" dirty="0">
                <a:latin typeface="Times New Roman"/>
                <a:cs typeface="Times New Roman"/>
              </a:rPr>
              <a:t>this  </a:t>
            </a:r>
            <a:r>
              <a:rPr sz="2800" spc="90" dirty="0">
                <a:latin typeface="Times New Roman"/>
                <a:cs typeface="Times New Roman"/>
              </a:rPr>
              <a:t>in</a:t>
            </a:r>
            <a:r>
              <a:rPr sz="2800" spc="135" dirty="0">
                <a:latin typeface="Times New Roman"/>
                <a:cs typeface="Times New Roman"/>
              </a:rPr>
              <a:t> </a:t>
            </a:r>
            <a:r>
              <a:rPr sz="2800" spc="340" dirty="0">
                <a:latin typeface="Times New Roman"/>
                <a:cs typeface="Times New Roman"/>
              </a:rPr>
              <a:t>partners,</a:t>
            </a:r>
            <a:r>
              <a:rPr sz="2800" spc="140" dirty="0">
                <a:latin typeface="Times New Roman"/>
                <a:cs typeface="Times New Roman"/>
              </a:rPr>
              <a:t> </a:t>
            </a:r>
            <a:r>
              <a:rPr sz="2800" spc="285" dirty="0">
                <a:latin typeface="Times New Roman"/>
                <a:cs typeface="Times New Roman"/>
              </a:rPr>
              <a:t>groups,</a:t>
            </a:r>
            <a:r>
              <a:rPr sz="2800" spc="160" dirty="0">
                <a:latin typeface="Times New Roman"/>
                <a:cs typeface="Times New Roman"/>
              </a:rPr>
              <a:t> </a:t>
            </a:r>
            <a:r>
              <a:rPr sz="2800" spc="355" dirty="0">
                <a:latin typeface="Times New Roman"/>
                <a:cs typeface="Times New Roman"/>
              </a:rPr>
              <a:t>or</a:t>
            </a:r>
            <a:r>
              <a:rPr sz="2800" spc="140" dirty="0">
                <a:latin typeface="Times New Roman"/>
                <a:cs typeface="Times New Roman"/>
              </a:rPr>
              <a:t> </a:t>
            </a:r>
            <a:r>
              <a:rPr sz="2800" spc="225" dirty="0">
                <a:latin typeface="Times New Roman"/>
                <a:cs typeface="Times New Roman"/>
              </a:rPr>
              <a:t>with</a:t>
            </a:r>
            <a:r>
              <a:rPr sz="2800" spc="135" dirty="0">
                <a:latin typeface="Times New Roman"/>
                <a:cs typeface="Times New Roman"/>
              </a:rPr>
              <a:t> </a:t>
            </a:r>
            <a:r>
              <a:rPr sz="2800" spc="345" dirty="0">
                <a:latin typeface="Times New Roman"/>
                <a:cs typeface="Times New Roman"/>
              </a:rPr>
              <a:t>the</a:t>
            </a:r>
            <a:r>
              <a:rPr sz="2800" spc="145" dirty="0">
                <a:latin typeface="Times New Roman"/>
                <a:cs typeface="Times New Roman"/>
              </a:rPr>
              <a:t> </a:t>
            </a:r>
            <a:r>
              <a:rPr sz="2800" spc="310" dirty="0">
                <a:latin typeface="Times New Roman"/>
                <a:cs typeface="Times New Roman"/>
              </a:rPr>
              <a:t>entire</a:t>
            </a:r>
            <a:r>
              <a:rPr sz="2800" spc="140" dirty="0">
                <a:latin typeface="Times New Roman"/>
                <a:cs typeface="Times New Roman"/>
              </a:rPr>
              <a:t> </a:t>
            </a:r>
            <a:r>
              <a:rPr sz="2800" spc="285" dirty="0">
                <a:latin typeface="Times New Roman"/>
                <a:cs typeface="Times New Roman"/>
              </a:rPr>
              <a:t>class.</a:t>
            </a:r>
            <a:endParaRPr sz="2800">
              <a:latin typeface="Times New Roman"/>
              <a:cs typeface="Times New Roman"/>
            </a:endParaRPr>
          </a:p>
        </p:txBody>
      </p:sp>
      <p:sp>
        <p:nvSpPr>
          <p:cNvPr id="4" name="object 4"/>
          <p:cNvSpPr/>
          <p:nvPr/>
        </p:nvSpPr>
        <p:spPr>
          <a:xfrm>
            <a:off x="156971" y="91438"/>
            <a:ext cx="11954256" cy="666445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11836" y="146304"/>
            <a:ext cx="11790045" cy="6499860"/>
          </a:xfrm>
          <a:custGeom>
            <a:avLst/>
            <a:gdLst/>
            <a:ahLst/>
            <a:cxnLst/>
            <a:rect l="l" t="t" r="r" b="b"/>
            <a:pathLst>
              <a:path w="11790045" h="6499859">
                <a:moveTo>
                  <a:pt x="0" y="1083310"/>
                </a:moveTo>
                <a:lnTo>
                  <a:pt x="1055" y="1035055"/>
                </a:lnTo>
                <a:lnTo>
                  <a:pt x="4192" y="987340"/>
                </a:lnTo>
                <a:lnTo>
                  <a:pt x="9367" y="940210"/>
                </a:lnTo>
                <a:lnTo>
                  <a:pt x="16536" y="893709"/>
                </a:lnTo>
                <a:lnTo>
                  <a:pt x="25654" y="847880"/>
                </a:lnTo>
                <a:lnTo>
                  <a:pt x="36678" y="802768"/>
                </a:lnTo>
                <a:lnTo>
                  <a:pt x="49563" y="758417"/>
                </a:lnTo>
                <a:lnTo>
                  <a:pt x="64266" y="714870"/>
                </a:lnTo>
                <a:lnTo>
                  <a:pt x="80742" y="672172"/>
                </a:lnTo>
                <a:lnTo>
                  <a:pt x="98948" y="630367"/>
                </a:lnTo>
                <a:lnTo>
                  <a:pt x="118839" y="589499"/>
                </a:lnTo>
                <a:lnTo>
                  <a:pt x="140371" y="549612"/>
                </a:lnTo>
                <a:lnTo>
                  <a:pt x="163501" y="510749"/>
                </a:lnTo>
                <a:lnTo>
                  <a:pt x="188184" y="472956"/>
                </a:lnTo>
                <a:lnTo>
                  <a:pt x="214376" y="436275"/>
                </a:lnTo>
                <a:lnTo>
                  <a:pt x="242033" y="400751"/>
                </a:lnTo>
                <a:lnTo>
                  <a:pt x="271112" y="366429"/>
                </a:lnTo>
                <a:lnTo>
                  <a:pt x="301567" y="333351"/>
                </a:lnTo>
                <a:lnTo>
                  <a:pt x="333356" y="301563"/>
                </a:lnTo>
                <a:lnTo>
                  <a:pt x="366434" y="271107"/>
                </a:lnTo>
                <a:lnTo>
                  <a:pt x="400757" y="242029"/>
                </a:lnTo>
                <a:lnTo>
                  <a:pt x="436281" y="214372"/>
                </a:lnTo>
                <a:lnTo>
                  <a:pt x="472961" y="188180"/>
                </a:lnTo>
                <a:lnTo>
                  <a:pt x="510755" y="163498"/>
                </a:lnTo>
                <a:lnTo>
                  <a:pt x="549617" y="140368"/>
                </a:lnTo>
                <a:lnTo>
                  <a:pt x="589505" y="118836"/>
                </a:lnTo>
                <a:lnTo>
                  <a:pt x="630373" y="98946"/>
                </a:lnTo>
                <a:lnTo>
                  <a:pt x="672178" y="80740"/>
                </a:lnTo>
                <a:lnTo>
                  <a:pt x="714875" y="64264"/>
                </a:lnTo>
                <a:lnTo>
                  <a:pt x="758422" y="49562"/>
                </a:lnTo>
                <a:lnTo>
                  <a:pt x="802773" y="36677"/>
                </a:lnTo>
                <a:lnTo>
                  <a:pt x="847884" y="25653"/>
                </a:lnTo>
                <a:lnTo>
                  <a:pt x="893712" y="16535"/>
                </a:lnTo>
                <a:lnTo>
                  <a:pt x="940213" y="9367"/>
                </a:lnTo>
                <a:lnTo>
                  <a:pt x="987342" y="4192"/>
                </a:lnTo>
                <a:lnTo>
                  <a:pt x="1035055" y="1055"/>
                </a:lnTo>
                <a:lnTo>
                  <a:pt x="1083310" y="0"/>
                </a:lnTo>
                <a:lnTo>
                  <a:pt x="10706354" y="0"/>
                </a:lnTo>
                <a:lnTo>
                  <a:pt x="10754608" y="1055"/>
                </a:lnTo>
                <a:lnTo>
                  <a:pt x="10802323" y="4192"/>
                </a:lnTo>
                <a:lnTo>
                  <a:pt x="10849453" y="9367"/>
                </a:lnTo>
                <a:lnTo>
                  <a:pt x="10895954" y="16535"/>
                </a:lnTo>
                <a:lnTo>
                  <a:pt x="10941783" y="25653"/>
                </a:lnTo>
                <a:lnTo>
                  <a:pt x="10986895" y="36677"/>
                </a:lnTo>
                <a:lnTo>
                  <a:pt x="11031246" y="49562"/>
                </a:lnTo>
                <a:lnTo>
                  <a:pt x="11074793" y="64264"/>
                </a:lnTo>
                <a:lnTo>
                  <a:pt x="11117491" y="80740"/>
                </a:lnTo>
                <a:lnTo>
                  <a:pt x="11159296" y="98946"/>
                </a:lnTo>
                <a:lnTo>
                  <a:pt x="11200164" y="118836"/>
                </a:lnTo>
                <a:lnTo>
                  <a:pt x="11240051" y="140368"/>
                </a:lnTo>
                <a:lnTo>
                  <a:pt x="11278914" y="163498"/>
                </a:lnTo>
                <a:lnTo>
                  <a:pt x="11316707" y="188180"/>
                </a:lnTo>
                <a:lnTo>
                  <a:pt x="11353388" y="214372"/>
                </a:lnTo>
                <a:lnTo>
                  <a:pt x="11388912" y="242029"/>
                </a:lnTo>
                <a:lnTo>
                  <a:pt x="11423234" y="271107"/>
                </a:lnTo>
                <a:lnTo>
                  <a:pt x="11456312" y="301563"/>
                </a:lnTo>
                <a:lnTo>
                  <a:pt x="11488100" y="333351"/>
                </a:lnTo>
                <a:lnTo>
                  <a:pt x="11518556" y="366429"/>
                </a:lnTo>
                <a:lnTo>
                  <a:pt x="11547634" y="400751"/>
                </a:lnTo>
                <a:lnTo>
                  <a:pt x="11575291" y="436275"/>
                </a:lnTo>
                <a:lnTo>
                  <a:pt x="11601483" y="472956"/>
                </a:lnTo>
                <a:lnTo>
                  <a:pt x="11626165" y="510749"/>
                </a:lnTo>
                <a:lnTo>
                  <a:pt x="11649295" y="549612"/>
                </a:lnTo>
                <a:lnTo>
                  <a:pt x="11670827" y="589499"/>
                </a:lnTo>
                <a:lnTo>
                  <a:pt x="11690717" y="630367"/>
                </a:lnTo>
                <a:lnTo>
                  <a:pt x="11708923" y="672172"/>
                </a:lnTo>
                <a:lnTo>
                  <a:pt x="11725399" y="714870"/>
                </a:lnTo>
                <a:lnTo>
                  <a:pt x="11740101" y="758417"/>
                </a:lnTo>
                <a:lnTo>
                  <a:pt x="11752986" y="802768"/>
                </a:lnTo>
                <a:lnTo>
                  <a:pt x="11764010" y="847880"/>
                </a:lnTo>
                <a:lnTo>
                  <a:pt x="11773128" y="893709"/>
                </a:lnTo>
                <a:lnTo>
                  <a:pt x="11780296" y="940210"/>
                </a:lnTo>
                <a:lnTo>
                  <a:pt x="11785471" y="987340"/>
                </a:lnTo>
                <a:lnTo>
                  <a:pt x="11788608" y="1035055"/>
                </a:lnTo>
                <a:lnTo>
                  <a:pt x="11789664" y="1083310"/>
                </a:lnTo>
                <a:lnTo>
                  <a:pt x="11789664" y="5416550"/>
                </a:lnTo>
                <a:lnTo>
                  <a:pt x="11788608" y="5464804"/>
                </a:lnTo>
                <a:lnTo>
                  <a:pt x="11785471" y="5512517"/>
                </a:lnTo>
                <a:lnTo>
                  <a:pt x="11780296" y="5559646"/>
                </a:lnTo>
                <a:lnTo>
                  <a:pt x="11773128" y="5606147"/>
                </a:lnTo>
                <a:lnTo>
                  <a:pt x="11764010" y="5651975"/>
                </a:lnTo>
                <a:lnTo>
                  <a:pt x="11752986" y="5697086"/>
                </a:lnTo>
                <a:lnTo>
                  <a:pt x="11740101" y="5741437"/>
                </a:lnTo>
                <a:lnTo>
                  <a:pt x="11725399" y="5784984"/>
                </a:lnTo>
                <a:lnTo>
                  <a:pt x="11708923" y="5827681"/>
                </a:lnTo>
                <a:lnTo>
                  <a:pt x="11690717" y="5869486"/>
                </a:lnTo>
                <a:lnTo>
                  <a:pt x="11670827" y="5910354"/>
                </a:lnTo>
                <a:lnTo>
                  <a:pt x="11649295" y="5950242"/>
                </a:lnTo>
                <a:lnTo>
                  <a:pt x="11626165" y="5989104"/>
                </a:lnTo>
                <a:lnTo>
                  <a:pt x="11601483" y="6026898"/>
                </a:lnTo>
                <a:lnTo>
                  <a:pt x="11575291" y="6063578"/>
                </a:lnTo>
                <a:lnTo>
                  <a:pt x="11547634" y="6099102"/>
                </a:lnTo>
                <a:lnTo>
                  <a:pt x="11518556" y="6133425"/>
                </a:lnTo>
                <a:lnTo>
                  <a:pt x="11488100" y="6166503"/>
                </a:lnTo>
                <a:lnTo>
                  <a:pt x="11456312" y="6198292"/>
                </a:lnTo>
                <a:lnTo>
                  <a:pt x="11423234" y="6228747"/>
                </a:lnTo>
                <a:lnTo>
                  <a:pt x="11388912" y="6257826"/>
                </a:lnTo>
                <a:lnTo>
                  <a:pt x="11353388" y="6285483"/>
                </a:lnTo>
                <a:lnTo>
                  <a:pt x="11316707" y="6311675"/>
                </a:lnTo>
                <a:lnTo>
                  <a:pt x="11278914" y="6336358"/>
                </a:lnTo>
                <a:lnTo>
                  <a:pt x="11240051" y="6359488"/>
                </a:lnTo>
                <a:lnTo>
                  <a:pt x="11200164" y="6381020"/>
                </a:lnTo>
                <a:lnTo>
                  <a:pt x="11159296" y="6400911"/>
                </a:lnTo>
                <a:lnTo>
                  <a:pt x="11117491" y="6419117"/>
                </a:lnTo>
                <a:lnTo>
                  <a:pt x="11074793" y="6435593"/>
                </a:lnTo>
                <a:lnTo>
                  <a:pt x="11031246" y="6450296"/>
                </a:lnTo>
                <a:lnTo>
                  <a:pt x="10986895" y="6463181"/>
                </a:lnTo>
                <a:lnTo>
                  <a:pt x="10941783" y="6474205"/>
                </a:lnTo>
                <a:lnTo>
                  <a:pt x="10895954" y="6483323"/>
                </a:lnTo>
                <a:lnTo>
                  <a:pt x="10849453" y="6490492"/>
                </a:lnTo>
                <a:lnTo>
                  <a:pt x="10802323" y="6495667"/>
                </a:lnTo>
                <a:lnTo>
                  <a:pt x="10754608" y="6498804"/>
                </a:lnTo>
                <a:lnTo>
                  <a:pt x="10706354" y="6499860"/>
                </a:lnTo>
                <a:lnTo>
                  <a:pt x="1083310" y="6499860"/>
                </a:lnTo>
                <a:lnTo>
                  <a:pt x="1035055" y="6498804"/>
                </a:lnTo>
                <a:lnTo>
                  <a:pt x="987342" y="6495667"/>
                </a:lnTo>
                <a:lnTo>
                  <a:pt x="940213" y="6490492"/>
                </a:lnTo>
                <a:lnTo>
                  <a:pt x="893712" y="6483323"/>
                </a:lnTo>
                <a:lnTo>
                  <a:pt x="847884" y="6474205"/>
                </a:lnTo>
                <a:lnTo>
                  <a:pt x="802773" y="6463181"/>
                </a:lnTo>
                <a:lnTo>
                  <a:pt x="758422" y="6450296"/>
                </a:lnTo>
                <a:lnTo>
                  <a:pt x="714875" y="6435593"/>
                </a:lnTo>
                <a:lnTo>
                  <a:pt x="672178" y="6419117"/>
                </a:lnTo>
                <a:lnTo>
                  <a:pt x="630373" y="6400911"/>
                </a:lnTo>
                <a:lnTo>
                  <a:pt x="589505" y="6381020"/>
                </a:lnTo>
                <a:lnTo>
                  <a:pt x="549617" y="6359488"/>
                </a:lnTo>
                <a:lnTo>
                  <a:pt x="510755" y="6336358"/>
                </a:lnTo>
                <a:lnTo>
                  <a:pt x="472961" y="6311675"/>
                </a:lnTo>
                <a:lnTo>
                  <a:pt x="436281" y="6285483"/>
                </a:lnTo>
                <a:lnTo>
                  <a:pt x="400757" y="6257826"/>
                </a:lnTo>
                <a:lnTo>
                  <a:pt x="366434" y="6228747"/>
                </a:lnTo>
                <a:lnTo>
                  <a:pt x="333356" y="6198292"/>
                </a:lnTo>
                <a:lnTo>
                  <a:pt x="301567" y="6166503"/>
                </a:lnTo>
                <a:lnTo>
                  <a:pt x="271112" y="6133425"/>
                </a:lnTo>
                <a:lnTo>
                  <a:pt x="242033" y="6099102"/>
                </a:lnTo>
                <a:lnTo>
                  <a:pt x="214376" y="6063578"/>
                </a:lnTo>
                <a:lnTo>
                  <a:pt x="188184" y="6026898"/>
                </a:lnTo>
                <a:lnTo>
                  <a:pt x="163501" y="5989104"/>
                </a:lnTo>
                <a:lnTo>
                  <a:pt x="140371" y="5950242"/>
                </a:lnTo>
                <a:lnTo>
                  <a:pt x="118839" y="5910354"/>
                </a:lnTo>
                <a:lnTo>
                  <a:pt x="98948" y="5869486"/>
                </a:lnTo>
                <a:lnTo>
                  <a:pt x="80742" y="5827681"/>
                </a:lnTo>
                <a:lnTo>
                  <a:pt x="64266" y="5784984"/>
                </a:lnTo>
                <a:lnTo>
                  <a:pt x="49563" y="5741437"/>
                </a:lnTo>
                <a:lnTo>
                  <a:pt x="36678" y="5697086"/>
                </a:lnTo>
                <a:lnTo>
                  <a:pt x="25654" y="5651975"/>
                </a:lnTo>
                <a:lnTo>
                  <a:pt x="16536" y="5606147"/>
                </a:lnTo>
                <a:lnTo>
                  <a:pt x="9367" y="5559646"/>
                </a:lnTo>
                <a:lnTo>
                  <a:pt x="4192" y="5512517"/>
                </a:lnTo>
                <a:lnTo>
                  <a:pt x="1055" y="5464804"/>
                </a:lnTo>
                <a:lnTo>
                  <a:pt x="0" y="5416550"/>
                </a:lnTo>
                <a:lnTo>
                  <a:pt x="0" y="1083310"/>
                </a:lnTo>
                <a:close/>
              </a:path>
            </a:pathLst>
          </a:custGeom>
          <a:ln w="57912">
            <a:solidFill>
              <a:srgbClr val="000000"/>
            </a:solidFill>
            <a:prstDash val="lgDash"/>
          </a:ln>
        </p:spPr>
        <p:txBody>
          <a:bodyPr wrap="square" lIns="0" tIns="0" rIns="0" bIns="0" rtlCol="0"/>
          <a:lstStyle/>
          <a:p>
            <a:endParaRPr/>
          </a:p>
        </p:txBody>
      </p:sp>
      <p:sp>
        <p:nvSpPr>
          <p:cNvPr id="6" name="object 6"/>
          <p:cNvSpPr txBox="1"/>
          <p:nvPr/>
        </p:nvSpPr>
        <p:spPr>
          <a:xfrm>
            <a:off x="78739" y="6667572"/>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5173" y="716407"/>
            <a:ext cx="11550015" cy="391160"/>
          </a:xfrm>
          <a:prstGeom prst="rect">
            <a:avLst/>
          </a:prstGeom>
        </p:spPr>
        <p:txBody>
          <a:bodyPr vert="horz" wrap="square" lIns="0" tIns="12700" rIns="0" bIns="0" rtlCol="0">
            <a:spAutoFit/>
          </a:bodyPr>
          <a:lstStyle/>
          <a:p>
            <a:pPr marL="12700" marR="5080">
              <a:lnSpc>
                <a:spcPct val="100000"/>
              </a:lnSpc>
              <a:spcBef>
                <a:spcPts val="100"/>
              </a:spcBef>
            </a:pPr>
            <a:r>
              <a:rPr sz="1200" spc="70" dirty="0">
                <a:latin typeface="Arial"/>
                <a:cs typeface="Arial"/>
              </a:rPr>
              <a:t>Directions:</a:t>
            </a:r>
            <a:r>
              <a:rPr sz="1200" spc="20" dirty="0">
                <a:latin typeface="Arial"/>
                <a:cs typeface="Arial"/>
              </a:rPr>
              <a:t> </a:t>
            </a:r>
            <a:r>
              <a:rPr sz="1200" spc="75" dirty="0">
                <a:latin typeface="Times New Roman"/>
                <a:cs typeface="Times New Roman"/>
              </a:rPr>
              <a:t>On</a:t>
            </a:r>
            <a:r>
              <a:rPr sz="1200" spc="70" dirty="0">
                <a:latin typeface="Times New Roman"/>
                <a:cs typeface="Times New Roman"/>
              </a:rPr>
              <a:t> </a:t>
            </a:r>
            <a:r>
              <a:rPr sz="1200" spc="150" dirty="0">
                <a:latin typeface="Times New Roman"/>
                <a:cs typeface="Times New Roman"/>
              </a:rPr>
              <a:t>the</a:t>
            </a:r>
            <a:r>
              <a:rPr sz="1200" spc="60" dirty="0">
                <a:latin typeface="Times New Roman"/>
                <a:cs typeface="Times New Roman"/>
              </a:rPr>
              <a:t> </a:t>
            </a:r>
            <a:r>
              <a:rPr sz="1200" spc="135" dirty="0">
                <a:latin typeface="Times New Roman"/>
                <a:cs typeface="Times New Roman"/>
              </a:rPr>
              <a:t>name</a:t>
            </a:r>
            <a:r>
              <a:rPr sz="1200" spc="70" dirty="0">
                <a:latin typeface="Times New Roman"/>
                <a:cs typeface="Times New Roman"/>
              </a:rPr>
              <a:t> </a:t>
            </a:r>
            <a:r>
              <a:rPr sz="1200" spc="145" dirty="0">
                <a:latin typeface="Times New Roman"/>
                <a:cs typeface="Times New Roman"/>
              </a:rPr>
              <a:t>tag</a:t>
            </a:r>
            <a:r>
              <a:rPr sz="1200" spc="45" dirty="0">
                <a:latin typeface="Times New Roman"/>
                <a:cs typeface="Times New Roman"/>
              </a:rPr>
              <a:t> </a:t>
            </a:r>
            <a:r>
              <a:rPr sz="1200" spc="100" dirty="0">
                <a:latin typeface="Times New Roman"/>
                <a:cs typeface="Times New Roman"/>
              </a:rPr>
              <a:t>below,</a:t>
            </a:r>
            <a:r>
              <a:rPr sz="1200" spc="60" dirty="0">
                <a:latin typeface="Times New Roman"/>
                <a:cs typeface="Times New Roman"/>
              </a:rPr>
              <a:t> </a:t>
            </a:r>
            <a:r>
              <a:rPr sz="1200" spc="130" dirty="0">
                <a:latin typeface="Times New Roman"/>
                <a:cs typeface="Times New Roman"/>
              </a:rPr>
              <a:t>write</a:t>
            </a:r>
            <a:r>
              <a:rPr sz="1200" spc="70" dirty="0">
                <a:latin typeface="Times New Roman"/>
                <a:cs typeface="Times New Roman"/>
              </a:rPr>
              <a:t> </a:t>
            </a:r>
            <a:r>
              <a:rPr sz="1200" spc="85" dirty="0">
                <a:latin typeface="Times New Roman"/>
                <a:cs typeface="Times New Roman"/>
              </a:rPr>
              <a:t>3-5</a:t>
            </a:r>
            <a:r>
              <a:rPr sz="1200" spc="70" dirty="0">
                <a:latin typeface="Times New Roman"/>
                <a:cs typeface="Times New Roman"/>
              </a:rPr>
              <a:t> </a:t>
            </a:r>
            <a:r>
              <a:rPr sz="1200" spc="120" dirty="0">
                <a:latin typeface="Times New Roman"/>
                <a:cs typeface="Times New Roman"/>
              </a:rPr>
              <a:t>clues</a:t>
            </a:r>
            <a:r>
              <a:rPr sz="1200" spc="70" dirty="0">
                <a:latin typeface="Times New Roman"/>
                <a:cs typeface="Times New Roman"/>
              </a:rPr>
              <a:t> </a:t>
            </a:r>
            <a:r>
              <a:rPr sz="1200" spc="130" dirty="0">
                <a:latin typeface="Times New Roman"/>
                <a:cs typeface="Times New Roman"/>
              </a:rPr>
              <a:t>about</a:t>
            </a:r>
            <a:r>
              <a:rPr sz="1200" spc="65" dirty="0">
                <a:latin typeface="Times New Roman"/>
                <a:cs typeface="Times New Roman"/>
              </a:rPr>
              <a:t> </a:t>
            </a:r>
            <a:r>
              <a:rPr sz="1200" spc="130" dirty="0">
                <a:latin typeface="Times New Roman"/>
                <a:cs typeface="Times New Roman"/>
              </a:rPr>
              <a:t>one</a:t>
            </a:r>
            <a:r>
              <a:rPr sz="1200" spc="75" dirty="0">
                <a:latin typeface="Times New Roman"/>
                <a:cs typeface="Times New Roman"/>
              </a:rPr>
              <a:t> </a:t>
            </a:r>
            <a:r>
              <a:rPr sz="1200" spc="110" dirty="0">
                <a:latin typeface="Times New Roman"/>
                <a:cs typeface="Times New Roman"/>
              </a:rPr>
              <a:t>of</a:t>
            </a:r>
            <a:r>
              <a:rPr sz="1200" spc="80" dirty="0">
                <a:latin typeface="Times New Roman"/>
                <a:cs typeface="Times New Roman"/>
              </a:rPr>
              <a:t> </a:t>
            </a:r>
            <a:r>
              <a:rPr sz="1200" spc="100" dirty="0">
                <a:latin typeface="Times New Roman"/>
                <a:cs typeface="Times New Roman"/>
              </a:rPr>
              <a:t>Georgia’s</a:t>
            </a:r>
            <a:r>
              <a:rPr sz="1200" spc="50" dirty="0">
                <a:latin typeface="Times New Roman"/>
                <a:cs typeface="Times New Roman"/>
              </a:rPr>
              <a:t> </a:t>
            </a:r>
            <a:r>
              <a:rPr sz="1200" spc="85" dirty="0">
                <a:latin typeface="Times New Roman"/>
                <a:cs typeface="Times New Roman"/>
              </a:rPr>
              <a:t>physical</a:t>
            </a:r>
            <a:r>
              <a:rPr sz="1200" spc="60" dirty="0">
                <a:latin typeface="Times New Roman"/>
                <a:cs typeface="Times New Roman"/>
              </a:rPr>
              <a:t> </a:t>
            </a:r>
            <a:r>
              <a:rPr sz="1200" spc="150" dirty="0">
                <a:latin typeface="Times New Roman"/>
                <a:cs typeface="Times New Roman"/>
              </a:rPr>
              <a:t>features.</a:t>
            </a:r>
            <a:r>
              <a:rPr sz="1200" spc="50" dirty="0">
                <a:latin typeface="Times New Roman"/>
                <a:cs typeface="Times New Roman"/>
              </a:rPr>
              <a:t> </a:t>
            </a:r>
            <a:r>
              <a:rPr sz="1200" spc="65" dirty="0">
                <a:latin typeface="Times New Roman"/>
                <a:cs typeface="Times New Roman"/>
              </a:rPr>
              <a:t>Don’t</a:t>
            </a:r>
            <a:r>
              <a:rPr sz="1200" spc="85" dirty="0">
                <a:latin typeface="Times New Roman"/>
                <a:cs typeface="Times New Roman"/>
              </a:rPr>
              <a:t> </a:t>
            </a:r>
            <a:r>
              <a:rPr sz="1200" spc="130" dirty="0">
                <a:latin typeface="Times New Roman"/>
                <a:cs typeface="Times New Roman"/>
              </a:rPr>
              <a:t>write</a:t>
            </a:r>
            <a:r>
              <a:rPr sz="1200" spc="60" dirty="0">
                <a:latin typeface="Times New Roman"/>
                <a:cs typeface="Times New Roman"/>
              </a:rPr>
              <a:t> </a:t>
            </a:r>
            <a:r>
              <a:rPr sz="1200" spc="150" dirty="0">
                <a:latin typeface="Times New Roman"/>
                <a:cs typeface="Times New Roman"/>
              </a:rPr>
              <a:t>the</a:t>
            </a:r>
            <a:r>
              <a:rPr sz="1200" spc="65" dirty="0">
                <a:latin typeface="Times New Roman"/>
                <a:cs typeface="Times New Roman"/>
              </a:rPr>
              <a:t> </a:t>
            </a:r>
            <a:r>
              <a:rPr sz="1200" spc="135" dirty="0">
                <a:latin typeface="Times New Roman"/>
                <a:cs typeface="Times New Roman"/>
              </a:rPr>
              <a:t>feature’s</a:t>
            </a:r>
            <a:r>
              <a:rPr sz="1200" spc="45" dirty="0">
                <a:latin typeface="Times New Roman"/>
                <a:cs typeface="Times New Roman"/>
              </a:rPr>
              <a:t> </a:t>
            </a:r>
            <a:r>
              <a:rPr sz="1200" spc="135" dirty="0">
                <a:latin typeface="Times New Roman"/>
                <a:cs typeface="Times New Roman"/>
              </a:rPr>
              <a:t>name</a:t>
            </a:r>
            <a:r>
              <a:rPr sz="1200" spc="70" dirty="0">
                <a:latin typeface="Times New Roman"/>
                <a:cs typeface="Times New Roman"/>
              </a:rPr>
              <a:t> </a:t>
            </a:r>
            <a:r>
              <a:rPr sz="1200" spc="160" dirty="0">
                <a:latin typeface="Times New Roman"/>
                <a:cs typeface="Times New Roman"/>
              </a:rPr>
              <a:t>because</a:t>
            </a:r>
            <a:r>
              <a:rPr sz="1200" spc="45" dirty="0">
                <a:latin typeface="Times New Roman"/>
                <a:cs typeface="Times New Roman"/>
              </a:rPr>
              <a:t> </a:t>
            </a:r>
            <a:r>
              <a:rPr sz="1200" spc="114" dirty="0">
                <a:latin typeface="Times New Roman"/>
                <a:cs typeface="Times New Roman"/>
              </a:rPr>
              <a:t>your</a:t>
            </a:r>
            <a:r>
              <a:rPr sz="1200" spc="85" dirty="0">
                <a:latin typeface="Times New Roman"/>
                <a:cs typeface="Times New Roman"/>
              </a:rPr>
              <a:t> </a:t>
            </a:r>
            <a:r>
              <a:rPr sz="1200" spc="140" dirty="0">
                <a:latin typeface="Times New Roman"/>
                <a:cs typeface="Times New Roman"/>
              </a:rPr>
              <a:t>classmates</a:t>
            </a:r>
            <a:r>
              <a:rPr sz="1200" spc="35" dirty="0">
                <a:latin typeface="Times New Roman"/>
                <a:cs typeface="Times New Roman"/>
              </a:rPr>
              <a:t> </a:t>
            </a:r>
            <a:r>
              <a:rPr sz="1200" spc="180" dirty="0">
                <a:latin typeface="Times New Roman"/>
                <a:cs typeface="Times New Roman"/>
              </a:rPr>
              <a:t>are  </a:t>
            </a:r>
            <a:r>
              <a:rPr sz="1200" spc="80" dirty="0">
                <a:latin typeface="Times New Roman"/>
                <a:cs typeface="Times New Roman"/>
              </a:rPr>
              <a:t>going</a:t>
            </a:r>
            <a:r>
              <a:rPr sz="1200" spc="60" dirty="0">
                <a:latin typeface="Times New Roman"/>
                <a:cs typeface="Times New Roman"/>
              </a:rPr>
              <a:t> </a:t>
            </a:r>
            <a:r>
              <a:rPr sz="1200" spc="140" dirty="0">
                <a:latin typeface="Times New Roman"/>
                <a:cs typeface="Times New Roman"/>
              </a:rPr>
              <a:t>to</a:t>
            </a:r>
            <a:r>
              <a:rPr sz="1200" spc="55" dirty="0">
                <a:latin typeface="Times New Roman"/>
                <a:cs typeface="Times New Roman"/>
              </a:rPr>
              <a:t> </a:t>
            </a:r>
            <a:r>
              <a:rPr sz="1200" spc="150" dirty="0">
                <a:latin typeface="Times New Roman"/>
                <a:cs typeface="Times New Roman"/>
              </a:rPr>
              <a:t>guess</a:t>
            </a:r>
            <a:r>
              <a:rPr sz="1200" spc="55" dirty="0">
                <a:latin typeface="Times New Roman"/>
                <a:cs typeface="Times New Roman"/>
              </a:rPr>
              <a:t> </a:t>
            </a:r>
            <a:r>
              <a:rPr sz="1200" spc="140" dirty="0">
                <a:latin typeface="Times New Roman"/>
                <a:cs typeface="Times New Roman"/>
              </a:rPr>
              <a:t>what</a:t>
            </a:r>
            <a:r>
              <a:rPr sz="1200" spc="50" dirty="0">
                <a:latin typeface="Times New Roman"/>
                <a:cs typeface="Times New Roman"/>
              </a:rPr>
              <a:t> </a:t>
            </a:r>
            <a:r>
              <a:rPr sz="1200" spc="70" dirty="0">
                <a:latin typeface="Times New Roman"/>
                <a:cs typeface="Times New Roman"/>
              </a:rPr>
              <a:t>it</a:t>
            </a:r>
            <a:r>
              <a:rPr sz="1200" spc="60" dirty="0">
                <a:latin typeface="Times New Roman"/>
                <a:cs typeface="Times New Roman"/>
              </a:rPr>
              <a:t> </a:t>
            </a:r>
            <a:r>
              <a:rPr sz="1200" spc="75" dirty="0">
                <a:latin typeface="Times New Roman"/>
                <a:cs typeface="Times New Roman"/>
              </a:rPr>
              <a:t>is</a:t>
            </a:r>
            <a:r>
              <a:rPr sz="1200" spc="65" dirty="0">
                <a:latin typeface="Times New Roman"/>
                <a:cs typeface="Times New Roman"/>
              </a:rPr>
              <a:t> </a:t>
            </a:r>
            <a:r>
              <a:rPr sz="1200" spc="150" dirty="0">
                <a:latin typeface="Times New Roman"/>
                <a:cs typeface="Times New Roman"/>
              </a:rPr>
              <a:t>based</a:t>
            </a:r>
            <a:r>
              <a:rPr sz="1200" spc="40" dirty="0">
                <a:latin typeface="Times New Roman"/>
                <a:cs typeface="Times New Roman"/>
              </a:rPr>
              <a:t> </a:t>
            </a:r>
            <a:r>
              <a:rPr sz="1200" spc="100" dirty="0">
                <a:latin typeface="Times New Roman"/>
                <a:cs typeface="Times New Roman"/>
              </a:rPr>
              <a:t>on</a:t>
            </a:r>
            <a:r>
              <a:rPr sz="1200" spc="65" dirty="0">
                <a:latin typeface="Times New Roman"/>
                <a:cs typeface="Times New Roman"/>
              </a:rPr>
              <a:t> </a:t>
            </a:r>
            <a:r>
              <a:rPr sz="1200" spc="114" dirty="0">
                <a:latin typeface="Times New Roman"/>
                <a:cs typeface="Times New Roman"/>
              </a:rPr>
              <a:t>your</a:t>
            </a:r>
            <a:r>
              <a:rPr sz="1200" spc="85" dirty="0">
                <a:latin typeface="Times New Roman"/>
                <a:cs typeface="Times New Roman"/>
              </a:rPr>
              <a:t> </a:t>
            </a:r>
            <a:r>
              <a:rPr sz="1200" spc="105" dirty="0">
                <a:latin typeface="Times New Roman"/>
                <a:cs typeface="Times New Roman"/>
              </a:rPr>
              <a:t>description!</a:t>
            </a:r>
            <a:r>
              <a:rPr sz="1200" spc="50" dirty="0">
                <a:latin typeface="Times New Roman"/>
                <a:cs typeface="Times New Roman"/>
              </a:rPr>
              <a:t> </a:t>
            </a:r>
            <a:r>
              <a:rPr sz="1200" spc="75" dirty="0">
                <a:latin typeface="Times New Roman"/>
                <a:cs typeface="Times New Roman"/>
              </a:rPr>
              <a:t>Inside</a:t>
            </a:r>
            <a:r>
              <a:rPr sz="1200" spc="60" dirty="0">
                <a:latin typeface="Times New Roman"/>
                <a:cs typeface="Times New Roman"/>
              </a:rPr>
              <a:t> </a:t>
            </a:r>
            <a:r>
              <a:rPr sz="1200" spc="110" dirty="0">
                <a:latin typeface="Times New Roman"/>
                <a:cs typeface="Times New Roman"/>
              </a:rPr>
              <a:t>of</a:t>
            </a:r>
            <a:r>
              <a:rPr sz="1200" spc="65" dirty="0">
                <a:latin typeface="Times New Roman"/>
                <a:cs typeface="Times New Roman"/>
              </a:rPr>
              <a:t> </a:t>
            </a:r>
            <a:r>
              <a:rPr sz="1200" spc="150" dirty="0">
                <a:latin typeface="Times New Roman"/>
                <a:cs typeface="Times New Roman"/>
              </a:rPr>
              <a:t>the</a:t>
            </a:r>
            <a:r>
              <a:rPr sz="1200" spc="50" dirty="0">
                <a:latin typeface="Times New Roman"/>
                <a:cs typeface="Times New Roman"/>
              </a:rPr>
              <a:t> </a:t>
            </a:r>
            <a:r>
              <a:rPr sz="1200" spc="114" dirty="0">
                <a:latin typeface="Times New Roman"/>
                <a:cs typeface="Times New Roman"/>
              </a:rPr>
              <a:t>textbox,</a:t>
            </a:r>
            <a:r>
              <a:rPr sz="1200" spc="40" dirty="0">
                <a:latin typeface="Times New Roman"/>
                <a:cs typeface="Times New Roman"/>
              </a:rPr>
              <a:t> </a:t>
            </a:r>
            <a:r>
              <a:rPr sz="1200" spc="150" dirty="0">
                <a:latin typeface="Times New Roman"/>
                <a:cs typeface="Times New Roman"/>
              </a:rPr>
              <a:t>draw</a:t>
            </a:r>
            <a:r>
              <a:rPr sz="1200" spc="50" dirty="0">
                <a:latin typeface="Times New Roman"/>
                <a:cs typeface="Times New Roman"/>
              </a:rPr>
              <a:t> </a:t>
            </a:r>
            <a:r>
              <a:rPr sz="1200" spc="120" dirty="0">
                <a:latin typeface="Times New Roman"/>
                <a:cs typeface="Times New Roman"/>
              </a:rPr>
              <a:t>and</a:t>
            </a:r>
            <a:r>
              <a:rPr sz="1200" spc="55" dirty="0">
                <a:latin typeface="Times New Roman"/>
                <a:cs typeface="Times New Roman"/>
              </a:rPr>
              <a:t> </a:t>
            </a:r>
            <a:r>
              <a:rPr sz="1200" spc="110" dirty="0">
                <a:latin typeface="Times New Roman"/>
                <a:cs typeface="Times New Roman"/>
              </a:rPr>
              <a:t>color</a:t>
            </a:r>
            <a:r>
              <a:rPr sz="1200" spc="70" dirty="0">
                <a:latin typeface="Times New Roman"/>
                <a:cs typeface="Times New Roman"/>
              </a:rPr>
              <a:t> </a:t>
            </a:r>
            <a:r>
              <a:rPr sz="1200" spc="125" dirty="0">
                <a:latin typeface="Times New Roman"/>
                <a:cs typeface="Times New Roman"/>
              </a:rPr>
              <a:t>an</a:t>
            </a:r>
            <a:r>
              <a:rPr sz="1200" spc="45" dirty="0">
                <a:latin typeface="Times New Roman"/>
                <a:cs typeface="Times New Roman"/>
              </a:rPr>
              <a:t> </a:t>
            </a:r>
            <a:r>
              <a:rPr sz="1200" spc="85" dirty="0">
                <a:latin typeface="Times New Roman"/>
                <a:cs typeface="Times New Roman"/>
              </a:rPr>
              <a:t>illustration</a:t>
            </a:r>
            <a:r>
              <a:rPr sz="1200" spc="65" dirty="0">
                <a:latin typeface="Times New Roman"/>
                <a:cs typeface="Times New Roman"/>
              </a:rPr>
              <a:t> </a:t>
            </a:r>
            <a:r>
              <a:rPr sz="1200" spc="105" dirty="0">
                <a:latin typeface="Times New Roman"/>
                <a:cs typeface="Times New Roman"/>
              </a:rPr>
              <a:t>of</a:t>
            </a:r>
            <a:r>
              <a:rPr sz="1200" spc="65" dirty="0">
                <a:latin typeface="Times New Roman"/>
                <a:cs typeface="Times New Roman"/>
              </a:rPr>
              <a:t> </a:t>
            </a:r>
            <a:r>
              <a:rPr sz="1200" spc="150" dirty="0">
                <a:latin typeface="Times New Roman"/>
                <a:cs typeface="Times New Roman"/>
              </a:rPr>
              <a:t>the</a:t>
            </a:r>
            <a:r>
              <a:rPr sz="1200" spc="35" dirty="0">
                <a:latin typeface="Times New Roman"/>
                <a:cs typeface="Times New Roman"/>
              </a:rPr>
              <a:t> </a:t>
            </a:r>
            <a:r>
              <a:rPr sz="1200" spc="150" dirty="0">
                <a:latin typeface="Times New Roman"/>
                <a:cs typeface="Times New Roman"/>
              </a:rPr>
              <a:t>feature.</a:t>
            </a:r>
            <a:endParaRPr sz="1200">
              <a:latin typeface="Times New Roman"/>
              <a:cs typeface="Times New Roman"/>
            </a:endParaRPr>
          </a:p>
        </p:txBody>
      </p:sp>
      <p:sp>
        <p:nvSpPr>
          <p:cNvPr id="3" name="object 3"/>
          <p:cNvSpPr/>
          <p:nvPr/>
        </p:nvSpPr>
        <p:spPr>
          <a:xfrm>
            <a:off x="4200778" y="133604"/>
            <a:ext cx="3874007" cy="59004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45363" y="1275588"/>
            <a:ext cx="11814048" cy="545134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85750" y="1315974"/>
            <a:ext cx="11678920" cy="5316220"/>
          </a:xfrm>
          <a:custGeom>
            <a:avLst/>
            <a:gdLst/>
            <a:ahLst/>
            <a:cxnLst/>
            <a:rect l="l" t="t" r="r" b="b"/>
            <a:pathLst>
              <a:path w="11678920" h="5316220">
                <a:moveTo>
                  <a:pt x="10792460" y="0"/>
                </a:moveTo>
                <a:lnTo>
                  <a:pt x="885964" y="0"/>
                </a:lnTo>
                <a:lnTo>
                  <a:pt x="837354" y="1310"/>
                </a:lnTo>
                <a:lnTo>
                  <a:pt x="789428" y="5198"/>
                </a:lnTo>
                <a:lnTo>
                  <a:pt x="742256" y="11594"/>
                </a:lnTo>
                <a:lnTo>
                  <a:pt x="695904" y="20432"/>
                </a:lnTo>
                <a:lnTo>
                  <a:pt x="650439" y="31644"/>
                </a:lnTo>
                <a:lnTo>
                  <a:pt x="605931" y="45163"/>
                </a:lnTo>
                <a:lnTo>
                  <a:pt x="562445" y="60920"/>
                </a:lnTo>
                <a:lnTo>
                  <a:pt x="520049" y="78849"/>
                </a:lnTo>
                <a:lnTo>
                  <a:pt x="478812" y="98882"/>
                </a:lnTo>
                <a:lnTo>
                  <a:pt x="438800" y="120951"/>
                </a:lnTo>
                <a:lnTo>
                  <a:pt x="400082" y="144988"/>
                </a:lnTo>
                <a:lnTo>
                  <a:pt x="362725" y="170927"/>
                </a:lnTo>
                <a:lnTo>
                  <a:pt x="326795" y="198700"/>
                </a:lnTo>
                <a:lnTo>
                  <a:pt x="292362" y="228239"/>
                </a:lnTo>
                <a:lnTo>
                  <a:pt x="259492" y="259476"/>
                </a:lnTo>
                <a:lnTo>
                  <a:pt x="228253" y="292345"/>
                </a:lnTo>
                <a:lnTo>
                  <a:pt x="198713" y="326777"/>
                </a:lnTo>
                <a:lnTo>
                  <a:pt x="170939" y="362705"/>
                </a:lnTo>
                <a:lnTo>
                  <a:pt x="144999" y="400062"/>
                </a:lnTo>
                <a:lnTo>
                  <a:pt x="120959" y="438780"/>
                </a:lnTo>
                <a:lnTo>
                  <a:pt x="98889" y="478791"/>
                </a:lnTo>
                <a:lnTo>
                  <a:pt x="78855" y="520028"/>
                </a:lnTo>
                <a:lnTo>
                  <a:pt x="60925" y="562423"/>
                </a:lnTo>
                <a:lnTo>
                  <a:pt x="45166" y="605909"/>
                </a:lnTo>
                <a:lnTo>
                  <a:pt x="31647" y="650419"/>
                </a:lnTo>
                <a:lnTo>
                  <a:pt x="20434" y="695884"/>
                </a:lnTo>
                <a:lnTo>
                  <a:pt x="11595" y="742237"/>
                </a:lnTo>
                <a:lnTo>
                  <a:pt x="5198" y="789411"/>
                </a:lnTo>
                <a:lnTo>
                  <a:pt x="1310" y="837339"/>
                </a:lnTo>
                <a:lnTo>
                  <a:pt x="0" y="885951"/>
                </a:lnTo>
                <a:lnTo>
                  <a:pt x="0" y="4429734"/>
                </a:lnTo>
                <a:lnTo>
                  <a:pt x="1310" y="4478346"/>
                </a:lnTo>
                <a:lnTo>
                  <a:pt x="5198" y="4526272"/>
                </a:lnTo>
                <a:lnTo>
                  <a:pt x="11595" y="4573446"/>
                </a:lnTo>
                <a:lnTo>
                  <a:pt x="20434" y="4619799"/>
                </a:lnTo>
                <a:lnTo>
                  <a:pt x="31647" y="4665264"/>
                </a:lnTo>
                <a:lnTo>
                  <a:pt x="45166" y="4709774"/>
                </a:lnTo>
                <a:lnTo>
                  <a:pt x="60925" y="4753261"/>
                </a:lnTo>
                <a:lnTo>
                  <a:pt x="78855" y="4795657"/>
                </a:lnTo>
                <a:lnTo>
                  <a:pt x="98889" y="4836895"/>
                </a:lnTo>
                <a:lnTo>
                  <a:pt x="120959" y="4876907"/>
                </a:lnTo>
                <a:lnTo>
                  <a:pt x="144999" y="4915626"/>
                </a:lnTo>
                <a:lnTo>
                  <a:pt x="170939" y="4952984"/>
                </a:lnTo>
                <a:lnTo>
                  <a:pt x="198713" y="4988913"/>
                </a:lnTo>
                <a:lnTo>
                  <a:pt x="228253" y="5023347"/>
                </a:lnTo>
                <a:lnTo>
                  <a:pt x="259492" y="5056217"/>
                </a:lnTo>
                <a:lnTo>
                  <a:pt x="292362" y="5087456"/>
                </a:lnTo>
                <a:lnTo>
                  <a:pt x="326795" y="5116997"/>
                </a:lnTo>
                <a:lnTo>
                  <a:pt x="362725" y="5144771"/>
                </a:lnTo>
                <a:lnTo>
                  <a:pt x="400082" y="5170712"/>
                </a:lnTo>
                <a:lnTo>
                  <a:pt x="438800" y="5194751"/>
                </a:lnTo>
                <a:lnTo>
                  <a:pt x="478812" y="5216822"/>
                </a:lnTo>
                <a:lnTo>
                  <a:pt x="520049" y="5236856"/>
                </a:lnTo>
                <a:lnTo>
                  <a:pt x="562445" y="5254786"/>
                </a:lnTo>
                <a:lnTo>
                  <a:pt x="605931" y="5270544"/>
                </a:lnTo>
                <a:lnTo>
                  <a:pt x="650439" y="5284064"/>
                </a:lnTo>
                <a:lnTo>
                  <a:pt x="695904" y="5295277"/>
                </a:lnTo>
                <a:lnTo>
                  <a:pt x="742256" y="5304116"/>
                </a:lnTo>
                <a:lnTo>
                  <a:pt x="789428" y="5310513"/>
                </a:lnTo>
                <a:lnTo>
                  <a:pt x="837354" y="5314401"/>
                </a:lnTo>
                <a:lnTo>
                  <a:pt x="885964" y="5315712"/>
                </a:lnTo>
                <a:lnTo>
                  <a:pt x="10792460" y="5315712"/>
                </a:lnTo>
                <a:lnTo>
                  <a:pt x="10841072" y="5314401"/>
                </a:lnTo>
                <a:lnTo>
                  <a:pt x="10889000" y="5310513"/>
                </a:lnTo>
                <a:lnTo>
                  <a:pt x="10936174" y="5304116"/>
                </a:lnTo>
                <a:lnTo>
                  <a:pt x="10982527" y="5295277"/>
                </a:lnTo>
                <a:lnTo>
                  <a:pt x="11027992" y="5284064"/>
                </a:lnTo>
                <a:lnTo>
                  <a:pt x="11072502" y="5270544"/>
                </a:lnTo>
                <a:lnTo>
                  <a:pt x="11115988" y="5254786"/>
                </a:lnTo>
                <a:lnTo>
                  <a:pt x="11158383" y="5236856"/>
                </a:lnTo>
                <a:lnTo>
                  <a:pt x="11199620" y="5216822"/>
                </a:lnTo>
                <a:lnTo>
                  <a:pt x="11239631" y="5194751"/>
                </a:lnTo>
                <a:lnTo>
                  <a:pt x="11278349" y="5170712"/>
                </a:lnTo>
                <a:lnTo>
                  <a:pt x="11315706" y="5144771"/>
                </a:lnTo>
                <a:lnTo>
                  <a:pt x="11351634" y="5116997"/>
                </a:lnTo>
                <a:lnTo>
                  <a:pt x="11386066" y="5087456"/>
                </a:lnTo>
                <a:lnTo>
                  <a:pt x="11418935" y="5056217"/>
                </a:lnTo>
                <a:lnTo>
                  <a:pt x="11450172" y="5023347"/>
                </a:lnTo>
                <a:lnTo>
                  <a:pt x="11479711" y="4988913"/>
                </a:lnTo>
                <a:lnTo>
                  <a:pt x="11507484" y="4952984"/>
                </a:lnTo>
                <a:lnTo>
                  <a:pt x="11533423" y="4915626"/>
                </a:lnTo>
                <a:lnTo>
                  <a:pt x="11557460" y="4876907"/>
                </a:lnTo>
                <a:lnTo>
                  <a:pt x="11579529" y="4836895"/>
                </a:lnTo>
                <a:lnTo>
                  <a:pt x="11599562" y="4795657"/>
                </a:lnTo>
                <a:lnTo>
                  <a:pt x="11617491" y="4753261"/>
                </a:lnTo>
                <a:lnTo>
                  <a:pt x="11633248" y="4709774"/>
                </a:lnTo>
                <a:lnTo>
                  <a:pt x="11646767" y="4665264"/>
                </a:lnTo>
                <a:lnTo>
                  <a:pt x="11657979" y="4619799"/>
                </a:lnTo>
                <a:lnTo>
                  <a:pt x="11666817" y="4573446"/>
                </a:lnTo>
                <a:lnTo>
                  <a:pt x="11673213" y="4526272"/>
                </a:lnTo>
                <a:lnTo>
                  <a:pt x="11677101" y="4478346"/>
                </a:lnTo>
                <a:lnTo>
                  <a:pt x="11678412" y="4429734"/>
                </a:lnTo>
                <a:lnTo>
                  <a:pt x="11678412" y="885951"/>
                </a:lnTo>
                <a:lnTo>
                  <a:pt x="11677101" y="837339"/>
                </a:lnTo>
                <a:lnTo>
                  <a:pt x="11673213" y="789411"/>
                </a:lnTo>
                <a:lnTo>
                  <a:pt x="11666817" y="742237"/>
                </a:lnTo>
                <a:lnTo>
                  <a:pt x="11657979" y="695884"/>
                </a:lnTo>
                <a:lnTo>
                  <a:pt x="11646767" y="650419"/>
                </a:lnTo>
                <a:lnTo>
                  <a:pt x="11633248" y="605909"/>
                </a:lnTo>
                <a:lnTo>
                  <a:pt x="11617491" y="562423"/>
                </a:lnTo>
                <a:lnTo>
                  <a:pt x="11599562" y="520028"/>
                </a:lnTo>
                <a:lnTo>
                  <a:pt x="11579529" y="478791"/>
                </a:lnTo>
                <a:lnTo>
                  <a:pt x="11557460" y="438780"/>
                </a:lnTo>
                <a:lnTo>
                  <a:pt x="11533423" y="400062"/>
                </a:lnTo>
                <a:lnTo>
                  <a:pt x="11507484" y="362705"/>
                </a:lnTo>
                <a:lnTo>
                  <a:pt x="11479711" y="326777"/>
                </a:lnTo>
                <a:lnTo>
                  <a:pt x="11450172" y="292345"/>
                </a:lnTo>
                <a:lnTo>
                  <a:pt x="11418935" y="259476"/>
                </a:lnTo>
                <a:lnTo>
                  <a:pt x="11386066" y="228239"/>
                </a:lnTo>
                <a:lnTo>
                  <a:pt x="11351634" y="198700"/>
                </a:lnTo>
                <a:lnTo>
                  <a:pt x="11315706" y="170927"/>
                </a:lnTo>
                <a:lnTo>
                  <a:pt x="11278349" y="144988"/>
                </a:lnTo>
                <a:lnTo>
                  <a:pt x="11239631" y="120951"/>
                </a:lnTo>
                <a:lnTo>
                  <a:pt x="11199620" y="98882"/>
                </a:lnTo>
                <a:lnTo>
                  <a:pt x="11158383" y="78849"/>
                </a:lnTo>
                <a:lnTo>
                  <a:pt x="11115988" y="60920"/>
                </a:lnTo>
                <a:lnTo>
                  <a:pt x="11072502" y="45163"/>
                </a:lnTo>
                <a:lnTo>
                  <a:pt x="11027992" y="31644"/>
                </a:lnTo>
                <a:lnTo>
                  <a:pt x="10982527" y="20432"/>
                </a:lnTo>
                <a:lnTo>
                  <a:pt x="10936174" y="11594"/>
                </a:lnTo>
                <a:lnTo>
                  <a:pt x="10889000" y="5198"/>
                </a:lnTo>
                <a:lnTo>
                  <a:pt x="10841072" y="1310"/>
                </a:lnTo>
                <a:lnTo>
                  <a:pt x="10792460" y="0"/>
                </a:lnTo>
                <a:close/>
              </a:path>
            </a:pathLst>
          </a:custGeom>
          <a:solidFill>
            <a:srgbClr val="BEBEBE"/>
          </a:solidFill>
        </p:spPr>
        <p:txBody>
          <a:bodyPr wrap="square" lIns="0" tIns="0" rIns="0" bIns="0" rtlCol="0"/>
          <a:lstStyle/>
          <a:p>
            <a:endParaRPr/>
          </a:p>
        </p:txBody>
      </p:sp>
      <p:sp>
        <p:nvSpPr>
          <p:cNvPr id="6" name="object 6"/>
          <p:cNvSpPr/>
          <p:nvPr/>
        </p:nvSpPr>
        <p:spPr>
          <a:xfrm>
            <a:off x="285750" y="1315974"/>
            <a:ext cx="11678920" cy="5316220"/>
          </a:xfrm>
          <a:custGeom>
            <a:avLst/>
            <a:gdLst/>
            <a:ahLst/>
            <a:cxnLst/>
            <a:rect l="l" t="t" r="r" b="b"/>
            <a:pathLst>
              <a:path w="11678920" h="5316220">
                <a:moveTo>
                  <a:pt x="0" y="885951"/>
                </a:moveTo>
                <a:lnTo>
                  <a:pt x="1310" y="837339"/>
                </a:lnTo>
                <a:lnTo>
                  <a:pt x="5198" y="789411"/>
                </a:lnTo>
                <a:lnTo>
                  <a:pt x="11595" y="742237"/>
                </a:lnTo>
                <a:lnTo>
                  <a:pt x="20434" y="695884"/>
                </a:lnTo>
                <a:lnTo>
                  <a:pt x="31647" y="650419"/>
                </a:lnTo>
                <a:lnTo>
                  <a:pt x="45166" y="605909"/>
                </a:lnTo>
                <a:lnTo>
                  <a:pt x="60925" y="562423"/>
                </a:lnTo>
                <a:lnTo>
                  <a:pt x="78855" y="520028"/>
                </a:lnTo>
                <a:lnTo>
                  <a:pt x="98889" y="478791"/>
                </a:lnTo>
                <a:lnTo>
                  <a:pt x="120959" y="438780"/>
                </a:lnTo>
                <a:lnTo>
                  <a:pt x="144999" y="400062"/>
                </a:lnTo>
                <a:lnTo>
                  <a:pt x="170939" y="362705"/>
                </a:lnTo>
                <a:lnTo>
                  <a:pt x="198713" y="326777"/>
                </a:lnTo>
                <a:lnTo>
                  <a:pt x="228253" y="292345"/>
                </a:lnTo>
                <a:lnTo>
                  <a:pt x="259492" y="259476"/>
                </a:lnTo>
                <a:lnTo>
                  <a:pt x="292362" y="228239"/>
                </a:lnTo>
                <a:lnTo>
                  <a:pt x="326795" y="198700"/>
                </a:lnTo>
                <a:lnTo>
                  <a:pt x="362725" y="170927"/>
                </a:lnTo>
                <a:lnTo>
                  <a:pt x="400082" y="144988"/>
                </a:lnTo>
                <a:lnTo>
                  <a:pt x="438800" y="120951"/>
                </a:lnTo>
                <a:lnTo>
                  <a:pt x="478812" y="98882"/>
                </a:lnTo>
                <a:lnTo>
                  <a:pt x="520049" y="78849"/>
                </a:lnTo>
                <a:lnTo>
                  <a:pt x="562445" y="60920"/>
                </a:lnTo>
                <a:lnTo>
                  <a:pt x="605931" y="45163"/>
                </a:lnTo>
                <a:lnTo>
                  <a:pt x="650439" y="31644"/>
                </a:lnTo>
                <a:lnTo>
                  <a:pt x="695904" y="20432"/>
                </a:lnTo>
                <a:lnTo>
                  <a:pt x="742256" y="11594"/>
                </a:lnTo>
                <a:lnTo>
                  <a:pt x="789428" y="5198"/>
                </a:lnTo>
                <a:lnTo>
                  <a:pt x="837354" y="1310"/>
                </a:lnTo>
                <a:lnTo>
                  <a:pt x="885964" y="0"/>
                </a:lnTo>
                <a:lnTo>
                  <a:pt x="10792460" y="0"/>
                </a:lnTo>
                <a:lnTo>
                  <a:pt x="10841072" y="1310"/>
                </a:lnTo>
                <a:lnTo>
                  <a:pt x="10889000" y="5198"/>
                </a:lnTo>
                <a:lnTo>
                  <a:pt x="10936174" y="11594"/>
                </a:lnTo>
                <a:lnTo>
                  <a:pt x="10982527" y="20432"/>
                </a:lnTo>
                <a:lnTo>
                  <a:pt x="11027992" y="31644"/>
                </a:lnTo>
                <a:lnTo>
                  <a:pt x="11072502" y="45163"/>
                </a:lnTo>
                <a:lnTo>
                  <a:pt x="11115988" y="60920"/>
                </a:lnTo>
                <a:lnTo>
                  <a:pt x="11158383" y="78849"/>
                </a:lnTo>
                <a:lnTo>
                  <a:pt x="11199620" y="98882"/>
                </a:lnTo>
                <a:lnTo>
                  <a:pt x="11239631" y="120951"/>
                </a:lnTo>
                <a:lnTo>
                  <a:pt x="11278349" y="144988"/>
                </a:lnTo>
                <a:lnTo>
                  <a:pt x="11315706" y="170927"/>
                </a:lnTo>
                <a:lnTo>
                  <a:pt x="11351634" y="198700"/>
                </a:lnTo>
                <a:lnTo>
                  <a:pt x="11386066" y="228239"/>
                </a:lnTo>
                <a:lnTo>
                  <a:pt x="11418935" y="259476"/>
                </a:lnTo>
                <a:lnTo>
                  <a:pt x="11450172" y="292345"/>
                </a:lnTo>
                <a:lnTo>
                  <a:pt x="11479711" y="326777"/>
                </a:lnTo>
                <a:lnTo>
                  <a:pt x="11507484" y="362705"/>
                </a:lnTo>
                <a:lnTo>
                  <a:pt x="11533423" y="400062"/>
                </a:lnTo>
                <a:lnTo>
                  <a:pt x="11557460" y="438780"/>
                </a:lnTo>
                <a:lnTo>
                  <a:pt x="11579529" y="478791"/>
                </a:lnTo>
                <a:lnTo>
                  <a:pt x="11599562" y="520028"/>
                </a:lnTo>
                <a:lnTo>
                  <a:pt x="11617491" y="562423"/>
                </a:lnTo>
                <a:lnTo>
                  <a:pt x="11633248" y="605909"/>
                </a:lnTo>
                <a:lnTo>
                  <a:pt x="11646767" y="650419"/>
                </a:lnTo>
                <a:lnTo>
                  <a:pt x="11657979" y="695884"/>
                </a:lnTo>
                <a:lnTo>
                  <a:pt x="11666817" y="742237"/>
                </a:lnTo>
                <a:lnTo>
                  <a:pt x="11673213" y="789411"/>
                </a:lnTo>
                <a:lnTo>
                  <a:pt x="11677101" y="837339"/>
                </a:lnTo>
                <a:lnTo>
                  <a:pt x="11678412" y="885951"/>
                </a:lnTo>
                <a:lnTo>
                  <a:pt x="11678412" y="4429734"/>
                </a:lnTo>
                <a:lnTo>
                  <a:pt x="11677101" y="4478346"/>
                </a:lnTo>
                <a:lnTo>
                  <a:pt x="11673213" y="4526272"/>
                </a:lnTo>
                <a:lnTo>
                  <a:pt x="11666817" y="4573446"/>
                </a:lnTo>
                <a:lnTo>
                  <a:pt x="11657979" y="4619799"/>
                </a:lnTo>
                <a:lnTo>
                  <a:pt x="11646767" y="4665264"/>
                </a:lnTo>
                <a:lnTo>
                  <a:pt x="11633248" y="4709774"/>
                </a:lnTo>
                <a:lnTo>
                  <a:pt x="11617491" y="4753261"/>
                </a:lnTo>
                <a:lnTo>
                  <a:pt x="11599562" y="4795657"/>
                </a:lnTo>
                <a:lnTo>
                  <a:pt x="11579529" y="4836895"/>
                </a:lnTo>
                <a:lnTo>
                  <a:pt x="11557460" y="4876907"/>
                </a:lnTo>
                <a:lnTo>
                  <a:pt x="11533423" y="4915626"/>
                </a:lnTo>
                <a:lnTo>
                  <a:pt x="11507484" y="4952984"/>
                </a:lnTo>
                <a:lnTo>
                  <a:pt x="11479711" y="4988913"/>
                </a:lnTo>
                <a:lnTo>
                  <a:pt x="11450172" y="5023347"/>
                </a:lnTo>
                <a:lnTo>
                  <a:pt x="11418935" y="5056217"/>
                </a:lnTo>
                <a:lnTo>
                  <a:pt x="11386066" y="5087456"/>
                </a:lnTo>
                <a:lnTo>
                  <a:pt x="11351634" y="5116997"/>
                </a:lnTo>
                <a:lnTo>
                  <a:pt x="11315706" y="5144771"/>
                </a:lnTo>
                <a:lnTo>
                  <a:pt x="11278349" y="5170712"/>
                </a:lnTo>
                <a:lnTo>
                  <a:pt x="11239631" y="5194751"/>
                </a:lnTo>
                <a:lnTo>
                  <a:pt x="11199620" y="5216822"/>
                </a:lnTo>
                <a:lnTo>
                  <a:pt x="11158383" y="5236856"/>
                </a:lnTo>
                <a:lnTo>
                  <a:pt x="11115988" y="5254786"/>
                </a:lnTo>
                <a:lnTo>
                  <a:pt x="11072502" y="5270544"/>
                </a:lnTo>
                <a:lnTo>
                  <a:pt x="11027992" y="5284064"/>
                </a:lnTo>
                <a:lnTo>
                  <a:pt x="10982527" y="5295277"/>
                </a:lnTo>
                <a:lnTo>
                  <a:pt x="10936174" y="5304116"/>
                </a:lnTo>
                <a:lnTo>
                  <a:pt x="10889000" y="5310513"/>
                </a:lnTo>
                <a:lnTo>
                  <a:pt x="10841072" y="5314401"/>
                </a:lnTo>
                <a:lnTo>
                  <a:pt x="10792460" y="5315712"/>
                </a:lnTo>
                <a:lnTo>
                  <a:pt x="885964" y="5315712"/>
                </a:lnTo>
                <a:lnTo>
                  <a:pt x="837354" y="5314401"/>
                </a:lnTo>
                <a:lnTo>
                  <a:pt x="789428" y="5310513"/>
                </a:lnTo>
                <a:lnTo>
                  <a:pt x="742256" y="5304116"/>
                </a:lnTo>
                <a:lnTo>
                  <a:pt x="695904" y="5295277"/>
                </a:lnTo>
                <a:lnTo>
                  <a:pt x="650439" y="5284064"/>
                </a:lnTo>
                <a:lnTo>
                  <a:pt x="605931" y="5270544"/>
                </a:lnTo>
                <a:lnTo>
                  <a:pt x="562445" y="5254786"/>
                </a:lnTo>
                <a:lnTo>
                  <a:pt x="520049" y="5236856"/>
                </a:lnTo>
                <a:lnTo>
                  <a:pt x="478812" y="5216822"/>
                </a:lnTo>
                <a:lnTo>
                  <a:pt x="438800" y="5194751"/>
                </a:lnTo>
                <a:lnTo>
                  <a:pt x="400082" y="5170712"/>
                </a:lnTo>
                <a:lnTo>
                  <a:pt x="362725" y="5144771"/>
                </a:lnTo>
                <a:lnTo>
                  <a:pt x="326795" y="5116997"/>
                </a:lnTo>
                <a:lnTo>
                  <a:pt x="292362" y="5087456"/>
                </a:lnTo>
                <a:lnTo>
                  <a:pt x="259492" y="5056217"/>
                </a:lnTo>
                <a:lnTo>
                  <a:pt x="228253" y="5023347"/>
                </a:lnTo>
                <a:lnTo>
                  <a:pt x="198713" y="4988913"/>
                </a:lnTo>
                <a:lnTo>
                  <a:pt x="170939" y="4952984"/>
                </a:lnTo>
                <a:lnTo>
                  <a:pt x="144999" y="4915626"/>
                </a:lnTo>
                <a:lnTo>
                  <a:pt x="120959" y="4876907"/>
                </a:lnTo>
                <a:lnTo>
                  <a:pt x="98889" y="4836895"/>
                </a:lnTo>
                <a:lnTo>
                  <a:pt x="78855" y="4795657"/>
                </a:lnTo>
                <a:lnTo>
                  <a:pt x="60925" y="4753261"/>
                </a:lnTo>
                <a:lnTo>
                  <a:pt x="45166" y="4709774"/>
                </a:lnTo>
                <a:lnTo>
                  <a:pt x="31647" y="4665264"/>
                </a:lnTo>
                <a:lnTo>
                  <a:pt x="20434" y="4619799"/>
                </a:lnTo>
                <a:lnTo>
                  <a:pt x="11595" y="4573446"/>
                </a:lnTo>
                <a:lnTo>
                  <a:pt x="5198" y="4526272"/>
                </a:lnTo>
                <a:lnTo>
                  <a:pt x="1310" y="4478346"/>
                </a:lnTo>
                <a:lnTo>
                  <a:pt x="0" y="4429734"/>
                </a:lnTo>
                <a:lnTo>
                  <a:pt x="0" y="885951"/>
                </a:lnTo>
                <a:close/>
              </a:path>
            </a:pathLst>
          </a:custGeom>
          <a:ln w="28956">
            <a:solidFill>
              <a:srgbClr val="000000"/>
            </a:solidFill>
          </a:ln>
        </p:spPr>
        <p:txBody>
          <a:bodyPr wrap="square" lIns="0" tIns="0" rIns="0" bIns="0" rtlCol="0"/>
          <a:lstStyle/>
          <a:p>
            <a:endParaRPr/>
          </a:p>
        </p:txBody>
      </p:sp>
      <p:sp>
        <p:nvSpPr>
          <p:cNvPr id="7" name="object 7"/>
          <p:cNvSpPr/>
          <p:nvPr/>
        </p:nvSpPr>
        <p:spPr>
          <a:xfrm>
            <a:off x="779526" y="1963673"/>
            <a:ext cx="10561320" cy="4282440"/>
          </a:xfrm>
          <a:custGeom>
            <a:avLst/>
            <a:gdLst/>
            <a:ahLst/>
            <a:cxnLst/>
            <a:rect l="l" t="t" r="r" b="b"/>
            <a:pathLst>
              <a:path w="10561320" h="4282440">
                <a:moveTo>
                  <a:pt x="0" y="4282440"/>
                </a:moveTo>
                <a:lnTo>
                  <a:pt x="10561320" y="4282440"/>
                </a:lnTo>
                <a:lnTo>
                  <a:pt x="10561320" y="0"/>
                </a:lnTo>
                <a:lnTo>
                  <a:pt x="0" y="0"/>
                </a:lnTo>
                <a:lnTo>
                  <a:pt x="0" y="4282440"/>
                </a:lnTo>
                <a:close/>
              </a:path>
            </a:pathLst>
          </a:custGeom>
          <a:solidFill>
            <a:srgbClr val="FFFFFF"/>
          </a:solidFill>
        </p:spPr>
        <p:txBody>
          <a:bodyPr wrap="square" lIns="0" tIns="0" rIns="0" bIns="0" rtlCol="0"/>
          <a:lstStyle/>
          <a:p>
            <a:endParaRPr/>
          </a:p>
        </p:txBody>
      </p:sp>
      <p:sp>
        <p:nvSpPr>
          <p:cNvPr id="8" name="object 8"/>
          <p:cNvSpPr/>
          <p:nvPr/>
        </p:nvSpPr>
        <p:spPr>
          <a:xfrm>
            <a:off x="779526" y="1963673"/>
            <a:ext cx="10561320" cy="4282440"/>
          </a:xfrm>
          <a:custGeom>
            <a:avLst/>
            <a:gdLst/>
            <a:ahLst/>
            <a:cxnLst/>
            <a:rect l="l" t="t" r="r" b="b"/>
            <a:pathLst>
              <a:path w="10561320" h="4282440">
                <a:moveTo>
                  <a:pt x="0" y="4282440"/>
                </a:moveTo>
                <a:lnTo>
                  <a:pt x="10561320" y="4282440"/>
                </a:lnTo>
                <a:lnTo>
                  <a:pt x="10561320" y="0"/>
                </a:lnTo>
                <a:lnTo>
                  <a:pt x="0" y="0"/>
                </a:lnTo>
                <a:lnTo>
                  <a:pt x="0" y="4282440"/>
                </a:lnTo>
                <a:close/>
              </a:path>
            </a:pathLst>
          </a:custGeom>
          <a:ln w="28956">
            <a:solidFill>
              <a:srgbClr val="000000"/>
            </a:solidFill>
            <a:prstDash val="lgDash"/>
          </a:ln>
        </p:spPr>
        <p:txBody>
          <a:bodyPr wrap="square" lIns="0" tIns="0" rIns="0" bIns="0" rtlCol="0"/>
          <a:lstStyle/>
          <a:p>
            <a:endParaRPr/>
          </a:p>
        </p:txBody>
      </p:sp>
      <p:sp>
        <p:nvSpPr>
          <p:cNvPr id="9" name="object 9"/>
          <p:cNvSpPr/>
          <p:nvPr/>
        </p:nvSpPr>
        <p:spPr>
          <a:xfrm>
            <a:off x="5105400" y="1331975"/>
            <a:ext cx="1905000" cy="614172"/>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5126990" y="1352930"/>
            <a:ext cx="1822449" cy="531876"/>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7233666" y="2123694"/>
            <a:ext cx="3916679" cy="3953510"/>
          </a:xfrm>
          <a:custGeom>
            <a:avLst/>
            <a:gdLst/>
            <a:ahLst/>
            <a:cxnLst/>
            <a:rect l="l" t="t" r="r" b="b"/>
            <a:pathLst>
              <a:path w="3916679" h="3953510">
                <a:moveTo>
                  <a:pt x="0" y="3953255"/>
                </a:moveTo>
                <a:lnTo>
                  <a:pt x="3916679" y="3953255"/>
                </a:lnTo>
                <a:lnTo>
                  <a:pt x="3916679" y="0"/>
                </a:lnTo>
                <a:lnTo>
                  <a:pt x="0" y="0"/>
                </a:lnTo>
                <a:lnTo>
                  <a:pt x="0" y="3953255"/>
                </a:lnTo>
                <a:close/>
              </a:path>
            </a:pathLst>
          </a:custGeom>
          <a:ln w="28956">
            <a:solidFill>
              <a:srgbClr val="000000"/>
            </a:solidFill>
          </a:ln>
        </p:spPr>
        <p:txBody>
          <a:bodyPr wrap="square" lIns="0" tIns="0" rIns="0" bIns="0" rtlCol="0"/>
          <a:lstStyle/>
          <a:p>
            <a:endParaRPr/>
          </a:p>
        </p:txBody>
      </p:sp>
      <p:sp>
        <p:nvSpPr>
          <p:cNvPr id="12" name="object 12"/>
          <p:cNvSpPr txBox="1"/>
          <p:nvPr/>
        </p:nvSpPr>
        <p:spPr>
          <a:xfrm>
            <a:off x="78739" y="6667572"/>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9705" y="771245"/>
            <a:ext cx="9438640" cy="1457960"/>
          </a:xfrm>
          <a:prstGeom prst="rect">
            <a:avLst/>
          </a:prstGeom>
        </p:spPr>
        <p:txBody>
          <a:bodyPr vert="horz" wrap="square" lIns="0" tIns="12700" rIns="0" bIns="0" rtlCol="0">
            <a:spAutoFit/>
          </a:bodyPr>
          <a:lstStyle/>
          <a:p>
            <a:pPr marL="1803400" marR="5080" indent="-1791335">
              <a:lnSpc>
                <a:spcPct val="106800"/>
              </a:lnSpc>
              <a:spcBef>
                <a:spcPts val="100"/>
              </a:spcBef>
            </a:pPr>
            <a:r>
              <a:rPr spc="770" dirty="0"/>
              <a:t>Teacher </a:t>
            </a:r>
            <a:r>
              <a:rPr spc="375" dirty="0"/>
              <a:t>Info </a:t>
            </a:r>
            <a:r>
              <a:rPr spc="-480" dirty="0"/>
              <a:t>– </a:t>
            </a:r>
            <a:r>
              <a:rPr spc="484" dirty="0"/>
              <a:t>Fieldtrip </a:t>
            </a:r>
            <a:r>
              <a:rPr spc="385" dirty="0"/>
              <a:t>Wish</a:t>
            </a:r>
            <a:r>
              <a:rPr spc="-570" dirty="0"/>
              <a:t> </a:t>
            </a:r>
            <a:r>
              <a:rPr spc="145" dirty="0"/>
              <a:t>List  </a:t>
            </a:r>
            <a:r>
              <a:rPr spc="520" dirty="0"/>
              <a:t>Ticket </a:t>
            </a:r>
            <a:r>
              <a:rPr spc="610" dirty="0"/>
              <a:t>Out </a:t>
            </a:r>
            <a:r>
              <a:rPr spc="775" dirty="0"/>
              <a:t>the</a:t>
            </a:r>
            <a:r>
              <a:rPr spc="-715" dirty="0"/>
              <a:t> </a:t>
            </a:r>
            <a:r>
              <a:rPr spc="635" dirty="0"/>
              <a:t>Door</a:t>
            </a:r>
          </a:p>
        </p:txBody>
      </p:sp>
      <p:sp>
        <p:nvSpPr>
          <p:cNvPr id="3" name="object 3"/>
          <p:cNvSpPr txBox="1"/>
          <p:nvPr/>
        </p:nvSpPr>
        <p:spPr>
          <a:xfrm>
            <a:off x="642010" y="2906014"/>
            <a:ext cx="10970260" cy="3227070"/>
          </a:xfrm>
          <a:prstGeom prst="rect">
            <a:avLst/>
          </a:prstGeom>
        </p:spPr>
        <p:txBody>
          <a:bodyPr vert="horz" wrap="square" lIns="0" tIns="12700" rIns="0" bIns="0" rtlCol="0">
            <a:spAutoFit/>
          </a:bodyPr>
          <a:lstStyle/>
          <a:p>
            <a:pPr marL="469900" marR="5080" indent="-457200">
              <a:lnSpc>
                <a:spcPct val="100000"/>
              </a:lnSpc>
              <a:spcBef>
                <a:spcPts val="100"/>
              </a:spcBef>
              <a:buFont typeface="Arial"/>
              <a:buChar char="•"/>
              <a:tabLst>
                <a:tab pos="469265" algn="l"/>
                <a:tab pos="469900" algn="l"/>
              </a:tabLst>
            </a:pPr>
            <a:r>
              <a:rPr sz="3000" spc="254" dirty="0">
                <a:latin typeface="Times New Roman"/>
                <a:cs typeface="Times New Roman"/>
              </a:rPr>
              <a:t>Have </a:t>
            </a:r>
            <a:r>
              <a:rPr sz="3000" spc="365" dirty="0">
                <a:latin typeface="Times New Roman"/>
                <a:cs typeface="Times New Roman"/>
              </a:rPr>
              <a:t>students </a:t>
            </a:r>
            <a:r>
              <a:rPr sz="3000" spc="330" dirty="0">
                <a:latin typeface="Times New Roman"/>
                <a:cs typeface="Times New Roman"/>
              </a:rPr>
              <a:t>write </a:t>
            </a:r>
            <a:r>
              <a:rPr sz="3000" spc="400" dirty="0">
                <a:latin typeface="Times New Roman"/>
                <a:cs typeface="Times New Roman"/>
              </a:rPr>
              <a:t>a </a:t>
            </a:r>
            <a:r>
              <a:rPr sz="3000" spc="240" dirty="0">
                <a:latin typeface="Times New Roman"/>
                <a:cs typeface="Times New Roman"/>
              </a:rPr>
              <a:t>quick </a:t>
            </a:r>
            <a:r>
              <a:rPr sz="3000" spc="345" dirty="0">
                <a:latin typeface="Times New Roman"/>
                <a:cs typeface="Times New Roman"/>
              </a:rPr>
              <a:t>note to </a:t>
            </a:r>
            <a:r>
              <a:rPr sz="3000" spc="380" dirty="0">
                <a:latin typeface="Times New Roman"/>
                <a:cs typeface="Times New Roman"/>
              </a:rPr>
              <a:t>persuade </a:t>
            </a:r>
            <a:r>
              <a:rPr sz="3000" spc="235" dirty="0">
                <a:latin typeface="Times New Roman"/>
                <a:cs typeface="Times New Roman"/>
              </a:rPr>
              <a:t>you </a:t>
            </a:r>
            <a:r>
              <a:rPr sz="3000" spc="345" dirty="0">
                <a:latin typeface="Times New Roman"/>
                <a:cs typeface="Times New Roman"/>
              </a:rPr>
              <a:t>to  </a:t>
            </a:r>
            <a:r>
              <a:rPr sz="3000" spc="370" dirty="0">
                <a:latin typeface="Times New Roman"/>
                <a:cs typeface="Times New Roman"/>
              </a:rPr>
              <a:t>take </a:t>
            </a:r>
            <a:r>
              <a:rPr sz="3000" spc="345" dirty="0">
                <a:latin typeface="Times New Roman"/>
                <a:cs typeface="Times New Roman"/>
              </a:rPr>
              <a:t>them </a:t>
            </a:r>
            <a:r>
              <a:rPr sz="3000" spc="260" dirty="0">
                <a:latin typeface="Times New Roman"/>
                <a:cs typeface="Times New Roman"/>
              </a:rPr>
              <a:t>on </a:t>
            </a:r>
            <a:r>
              <a:rPr sz="3000" spc="400" dirty="0">
                <a:latin typeface="Times New Roman"/>
                <a:cs typeface="Times New Roman"/>
              </a:rPr>
              <a:t>a </a:t>
            </a:r>
            <a:r>
              <a:rPr sz="3000" spc="200" dirty="0">
                <a:latin typeface="Times New Roman"/>
                <a:cs typeface="Times New Roman"/>
              </a:rPr>
              <a:t>“fieldtrip” </a:t>
            </a:r>
            <a:r>
              <a:rPr sz="3000" spc="345" dirty="0">
                <a:latin typeface="Times New Roman"/>
                <a:cs typeface="Times New Roman"/>
              </a:rPr>
              <a:t>to </a:t>
            </a:r>
            <a:r>
              <a:rPr sz="3000" spc="325" dirty="0">
                <a:latin typeface="Times New Roman"/>
                <a:cs typeface="Times New Roman"/>
              </a:rPr>
              <a:t>one </a:t>
            </a:r>
            <a:r>
              <a:rPr sz="3000" spc="280" dirty="0">
                <a:latin typeface="Times New Roman"/>
                <a:cs typeface="Times New Roman"/>
              </a:rPr>
              <a:t>of </a:t>
            </a:r>
            <a:r>
              <a:rPr sz="3000" spc="375" dirty="0">
                <a:latin typeface="Times New Roman"/>
                <a:cs typeface="Times New Roman"/>
              </a:rPr>
              <a:t>the </a:t>
            </a:r>
            <a:r>
              <a:rPr sz="3000" spc="315" dirty="0">
                <a:latin typeface="Times New Roman"/>
                <a:cs typeface="Times New Roman"/>
              </a:rPr>
              <a:t>places </a:t>
            </a:r>
            <a:r>
              <a:rPr sz="3000" spc="385" dirty="0">
                <a:latin typeface="Times New Roman"/>
                <a:cs typeface="Times New Roman"/>
              </a:rPr>
              <a:t>or  </a:t>
            </a:r>
            <a:r>
              <a:rPr sz="3000" spc="400" dirty="0">
                <a:latin typeface="Times New Roman"/>
                <a:cs typeface="Times New Roman"/>
              </a:rPr>
              <a:t>features</a:t>
            </a:r>
            <a:r>
              <a:rPr sz="3000" spc="140" dirty="0">
                <a:latin typeface="Times New Roman"/>
                <a:cs typeface="Times New Roman"/>
              </a:rPr>
              <a:t> </a:t>
            </a:r>
            <a:r>
              <a:rPr sz="3000" spc="325" dirty="0">
                <a:latin typeface="Times New Roman"/>
                <a:cs typeface="Times New Roman"/>
              </a:rPr>
              <a:t>from</a:t>
            </a:r>
            <a:r>
              <a:rPr sz="3000" spc="150" dirty="0">
                <a:latin typeface="Times New Roman"/>
                <a:cs typeface="Times New Roman"/>
              </a:rPr>
              <a:t> </a:t>
            </a:r>
            <a:r>
              <a:rPr sz="3000" spc="260" dirty="0">
                <a:latin typeface="Times New Roman"/>
                <a:cs typeface="Times New Roman"/>
              </a:rPr>
              <a:t>this</a:t>
            </a:r>
            <a:r>
              <a:rPr sz="3000" spc="140" dirty="0">
                <a:latin typeface="Times New Roman"/>
                <a:cs typeface="Times New Roman"/>
              </a:rPr>
              <a:t> </a:t>
            </a:r>
            <a:r>
              <a:rPr sz="3000" spc="280" dirty="0">
                <a:latin typeface="Times New Roman"/>
                <a:cs typeface="Times New Roman"/>
              </a:rPr>
              <a:t>lesson.</a:t>
            </a:r>
            <a:r>
              <a:rPr sz="3000" spc="160" dirty="0">
                <a:latin typeface="Times New Roman"/>
                <a:cs typeface="Times New Roman"/>
              </a:rPr>
              <a:t> </a:t>
            </a:r>
            <a:r>
              <a:rPr sz="3000" spc="275" dirty="0">
                <a:latin typeface="Times New Roman"/>
                <a:cs typeface="Times New Roman"/>
              </a:rPr>
              <a:t>They</a:t>
            </a:r>
            <a:r>
              <a:rPr sz="3000" spc="155" dirty="0">
                <a:latin typeface="Times New Roman"/>
                <a:cs typeface="Times New Roman"/>
              </a:rPr>
              <a:t> </a:t>
            </a:r>
            <a:r>
              <a:rPr sz="3000" spc="240" dirty="0">
                <a:latin typeface="Times New Roman"/>
                <a:cs typeface="Times New Roman"/>
              </a:rPr>
              <a:t>should</a:t>
            </a:r>
            <a:r>
              <a:rPr sz="3000" spc="155" dirty="0">
                <a:latin typeface="Times New Roman"/>
                <a:cs typeface="Times New Roman"/>
              </a:rPr>
              <a:t> </a:t>
            </a:r>
            <a:r>
              <a:rPr sz="3000" spc="225" dirty="0">
                <a:latin typeface="Times New Roman"/>
                <a:cs typeface="Times New Roman"/>
              </a:rPr>
              <a:t>include</a:t>
            </a:r>
            <a:r>
              <a:rPr sz="3000" spc="150" dirty="0">
                <a:latin typeface="Times New Roman"/>
                <a:cs typeface="Times New Roman"/>
              </a:rPr>
              <a:t> </a:t>
            </a:r>
            <a:r>
              <a:rPr sz="3000" spc="405" dirty="0">
                <a:latin typeface="Times New Roman"/>
                <a:cs typeface="Times New Roman"/>
              </a:rPr>
              <a:t>at</a:t>
            </a:r>
            <a:r>
              <a:rPr sz="3000" spc="150" dirty="0">
                <a:latin typeface="Times New Roman"/>
                <a:cs typeface="Times New Roman"/>
              </a:rPr>
              <a:t> </a:t>
            </a:r>
            <a:r>
              <a:rPr sz="3000" spc="325" dirty="0">
                <a:latin typeface="Times New Roman"/>
                <a:cs typeface="Times New Roman"/>
              </a:rPr>
              <a:t>least</a:t>
            </a:r>
            <a:r>
              <a:rPr sz="3000" spc="160" dirty="0">
                <a:latin typeface="Times New Roman"/>
                <a:cs typeface="Times New Roman"/>
              </a:rPr>
              <a:t> </a:t>
            </a:r>
            <a:r>
              <a:rPr sz="3000" spc="220" dirty="0">
                <a:latin typeface="Times New Roman"/>
                <a:cs typeface="Times New Roman"/>
              </a:rPr>
              <a:t>3  </a:t>
            </a:r>
            <a:r>
              <a:rPr sz="3000" spc="390" dirty="0">
                <a:latin typeface="Times New Roman"/>
                <a:cs typeface="Times New Roman"/>
              </a:rPr>
              <a:t>reasons</a:t>
            </a:r>
            <a:r>
              <a:rPr sz="3000" spc="145" dirty="0">
                <a:latin typeface="Times New Roman"/>
                <a:cs typeface="Times New Roman"/>
              </a:rPr>
              <a:t> </a:t>
            </a:r>
            <a:r>
              <a:rPr sz="3000" spc="250" dirty="0">
                <a:latin typeface="Times New Roman"/>
                <a:cs typeface="Times New Roman"/>
              </a:rPr>
              <a:t>why</a:t>
            </a:r>
            <a:r>
              <a:rPr sz="3000" spc="150" dirty="0">
                <a:latin typeface="Times New Roman"/>
                <a:cs typeface="Times New Roman"/>
              </a:rPr>
              <a:t> </a:t>
            </a:r>
            <a:r>
              <a:rPr sz="3000" spc="375" dirty="0">
                <a:latin typeface="Times New Roman"/>
                <a:cs typeface="Times New Roman"/>
              </a:rPr>
              <a:t>the</a:t>
            </a:r>
            <a:r>
              <a:rPr sz="3000" spc="150" dirty="0">
                <a:latin typeface="Times New Roman"/>
                <a:cs typeface="Times New Roman"/>
              </a:rPr>
              <a:t> </a:t>
            </a:r>
            <a:r>
              <a:rPr sz="3000" spc="325" dirty="0">
                <a:latin typeface="Times New Roman"/>
                <a:cs typeface="Times New Roman"/>
              </a:rPr>
              <a:t>class</a:t>
            </a:r>
            <a:r>
              <a:rPr sz="3000" spc="150" dirty="0">
                <a:latin typeface="Times New Roman"/>
                <a:cs typeface="Times New Roman"/>
              </a:rPr>
              <a:t> </a:t>
            </a:r>
            <a:r>
              <a:rPr sz="3000" spc="240" dirty="0">
                <a:latin typeface="Times New Roman"/>
                <a:cs typeface="Times New Roman"/>
              </a:rPr>
              <a:t>should</a:t>
            </a:r>
            <a:r>
              <a:rPr sz="3000" spc="145" dirty="0">
                <a:latin typeface="Times New Roman"/>
                <a:cs typeface="Times New Roman"/>
              </a:rPr>
              <a:t> </a:t>
            </a:r>
            <a:r>
              <a:rPr sz="3000" spc="190" dirty="0">
                <a:latin typeface="Times New Roman"/>
                <a:cs typeface="Times New Roman"/>
              </a:rPr>
              <a:t>visit</a:t>
            </a:r>
            <a:r>
              <a:rPr sz="3000" spc="150" dirty="0">
                <a:latin typeface="Times New Roman"/>
                <a:cs typeface="Times New Roman"/>
              </a:rPr>
              <a:t> </a:t>
            </a:r>
            <a:r>
              <a:rPr sz="3000" spc="370" dirty="0">
                <a:latin typeface="Times New Roman"/>
                <a:cs typeface="Times New Roman"/>
              </a:rPr>
              <a:t>that</a:t>
            </a:r>
            <a:r>
              <a:rPr sz="3000" spc="150" dirty="0">
                <a:latin typeface="Times New Roman"/>
                <a:cs typeface="Times New Roman"/>
              </a:rPr>
              <a:t> </a:t>
            </a:r>
            <a:r>
              <a:rPr sz="3000" spc="375" dirty="0">
                <a:latin typeface="Times New Roman"/>
                <a:cs typeface="Times New Roman"/>
              </a:rPr>
              <a:t>feature.</a:t>
            </a:r>
            <a:endParaRPr sz="3000">
              <a:latin typeface="Times New Roman"/>
              <a:cs typeface="Times New Roman"/>
            </a:endParaRPr>
          </a:p>
          <a:p>
            <a:pPr>
              <a:lnSpc>
                <a:spcPct val="100000"/>
              </a:lnSpc>
              <a:spcBef>
                <a:spcPts val="35"/>
              </a:spcBef>
              <a:buFont typeface="Arial"/>
              <a:buChar char="•"/>
            </a:pPr>
            <a:endParaRPr sz="3100">
              <a:latin typeface="Times New Roman"/>
              <a:cs typeface="Times New Roman"/>
            </a:endParaRPr>
          </a:p>
          <a:p>
            <a:pPr marL="469900" marR="290195" indent="-457200">
              <a:lnSpc>
                <a:spcPct val="100000"/>
              </a:lnSpc>
              <a:buFont typeface="Arial"/>
              <a:buChar char="•"/>
              <a:tabLst>
                <a:tab pos="469265" algn="l"/>
                <a:tab pos="469900" algn="l"/>
              </a:tabLst>
            </a:pPr>
            <a:r>
              <a:rPr sz="3000" spc="25" dirty="0">
                <a:latin typeface="Times New Roman"/>
                <a:cs typeface="Times New Roman"/>
              </a:rPr>
              <a:t>If</a:t>
            </a:r>
            <a:r>
              <a:rPr sz="3000" spc="155" dirty="0">
                <a:latin typeface="Times New Roman"/>
                <a:cs typeface="Times New Roman"/>
              </a:rPr>
              <a:t> </a:t>
            </a:r>
            <a:r>
              <a:rPr sz="3000" spc="254" dirty="0">
                <a:latin typeface="Times New Roman"/>
                <a:cs typeface="Times New Roman"/>
              </a:rPr>
              <a:t>time,</a:t>
            </a:r>
            <a:r>
              <a:rPr sz="3000" spc="145" dirty="0">
                <a:latin typeface="Times New Roman"/>
                <a:cs typeface="Times New Roman"/>
              </a:rPr>
              <a:t> </a:t>
            </a:r>
            <a:r>
              <a:rPr sz="3000" spc="320" dirty="0">
                <a:latin typeface="Times New Roman"/>
                <a:cs typeface="Times New Roman"/>
              </a:rPr>
              <a:t>they</a:t>
            </a:r>
            <a:r>
              <a:rPr sz="3000" spc="160" dirty="0">
                <a:latin typeface="Times New Roman"/>
                <a:cs typeface="Times New Roman"/>
              </a:rPr>
              <a:t> </a:t>
            </a:r>
            <a:r>
              <a:rPr sz="3000" spc="365" dirty="0">
                <a:latin typeface="Times New Roman"/>
                <a:cs typeface="Times New Roman"/>
              </a:rPr>
              <a:t>can</a:t>
            </a:r>
            <a:r>
              <a:rPr sz="3000" spc="140" dirty="0">
                <a:latin typeface="Times New Roman"/>
                <a:cs typeface="Times New Roman"/>
              </a:rPr>
              <a:t> </a:t>
            </a:r>
            <a:r>
              <a:rPr sz="3000" spc="380" dirty="0">
                <a:latin typeface="Times New Roman"/>
                <a:cs typeface="Times New Roman"/>
              </a:rPr>
              <a:t>draw</a:t>
            </a:r>
            <a:r>
              <a:rPr sz="3000" spc="160" dirty="0">
                <a:latin typeface="Times New Roman"/>
                <a:cs typeface="Times New Roman"/>
              </a:rPr>
              <a:t> </a:t>
            </a:r>
            <a:r>
              <a:rPr sz="3000" spc="320" dirty="0">
                <a:latin typeface="Times New Roman"/>
                <a:cs typeface="Times New Roman"/>
              </a:rPr>
              <a:t>an</a:t>
            </a:r>
            <a:r>
              <a:rPr sz="3000" spc="145" dirty="0">
                <a:latin typeface="Times New Roman"/>
                <a:cs typeface="Times New Roman"/>
              </a:rPr>
              <a:t> </a:t>
            </a:r>
            <a:r>
              <a:rPr sz="3000" spc="220" dirty="0">
                <a:latin typeface="Times New Roman"/>
                <a:cs typeface="Times New Roman"/>
              </a:rPr>
              <a:t>illustration</a:t>
            </a:r>
            <a:r>
              <a:rPr sz="3000" spc="160" dirty="0">
                <a:latin typeface="Times New Roman"/>
                <a:cs typeface="Times New Roman"/>
              </a:rPr>
              <a:t> </a:t>
            </a:r>
            <a:r>
              <a:rPr sz="3000" spc="345" dirty="0">
                <a:latin typeface="Times New Roman"/>
                <a:cs typeface="Times New Roman"/>
              </a:rPr>
              <a:t>to</a:t>
            </a:r>
            <a:r>
              <a:rPr sz="3000" spc="170" dirty="0">
                <a:latin typeface="Times New Roman"/>
                <a:cs typeface="Times New Roman"/>
              </a:rPr>
              <a:t> </a:t>
            </a:r>
            <a:r>
              <a:rPr sz="3000" spc="320" dirty="0">
                <a:latin typeface="Times New Roman"/>
                <a:cs typeface="Times New Roman"/>
              </a:rPr>
              <a:t>accompany</a:t>
            </a:r>
            <a:r>
              <a:rPr sz="3000" spc="135" dirty="0">
                <a:latin typeface="Times New Roman"/>
                <a:cs typeface="Times New Roman"/>
              </a:rPr>
              <a:t> </a:t>
            </a:r>
            <a:r>
              <a:rPr sz="3000" spc="375" dirty="0">
                <a:latin typeface="Times New Roman"/>
                <a:cs typeface="Times New Roman"/>
              </a:rPr>
              <a:t>the  </a:t>
            </a:r>
            <a:r>
              <a:rPr sz="3000" spc="325" dirty="0">
                <a:latin typeface="Times New Roman"/>
                <a:cs typeface="Times New Roman"/>
              </a:rPr>
              <a:t>note.</a:t>
            </a:r>
            <a:endParaRPr sz="3000">
              <a:latin typeface="Times New Roman"/>
              <a:cs typeface="Times New Roman"/>
            </a:endParaRPr>
          </a:p>
        </p:txBody>
      </p:sp>
      <p:sp>
        <p:nvSpPr>
          <p:cNvPr id="4" name="object 4"/>
          <p:cNvSpPr/>
          <p:nvPr/>
        </p:nvSpPr>
        <p:spPr>
          <a:xfrm>
            <a:off x="156971" y="91438"/>
            <a:ext cx="11954256" cy="666445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11836" y="146304"/>
            <a:ext cx="11790045" cy="6499860"/>
          </a:xfrm>
          <a:custGeom>
            <a:avLst/>
            <a:gdLst/>
            <a:ahLst/>
            <a:cxnLst/>
            <a:rect l="l" t="t" r="r" b="b"/>
            <a:pathLst>
              <a:path w="11790045" h="6499859">
                <a:moveTo>
                  <a:pt x="0" y="1083310"/>
                </a:moveTo>
                <a:lnTo>
                  <a:pt x="1055" y="1035055"/>
                </a:lnTo>
                <a:lnTo>
                  <a:pt x="4192" y="987340"/>
                </a:lnTo>
                <a:lnTo>
                  <a:pt x="9367" y="940210"/>
                </a:lnTo>
                <a:lnTo>
                  <a:pt x="16536" y="893709"/>
                </a:lnTo>
                <a:lnTo>
                  <a:pt x="25654" y="847880"/>
                </a:lnTo>
                <a:lnTo>
                  <a:pt x="36678" y="802768"/>
                </a:lnTo>
                <a:lnTo>
                  <a:pt x="49563" y="758417"/>
                </a:lnTo>
                <a:lnTo>
                  <a:pt x="64266" y="714870"/>
                </a:lnTo>
                <a:lnTo>
                  <a:pt x="80742" y="672172"/>
                </a:lnTo>
                <a:lnTo>
                  <a:pt x="98948" y="630367"/>
                </a:lnTo>
                <a:lnTo>
                  <a:pt x="118839" y="589499"/>
                </a:lnTo>
                <a:lnTo>
                  <a:pt x="140371" y="549612"/>
                </a:lnTo>
                <a:lnTo>
                  <a:pt x="163501" y="510749"/>
                </a:lnTo>
                <a:lnTo>
                  <a:pt x="188184" y="472956"/>
                </a:lnTo>
                <a:lnTo>
                  <a:pt x="214376" y="436275"/>
                </a:lnTo>
                <a:lnTo>
                  <a:pt x="242033" y="400751"/>
                </a:lnTo>
                <a:lnTo>
                  <a:pt x="271112" y="366429"/>
                </a:lnTo>
                <a:lnTo>
                  <a:pt x="301567" y="333351"/>
                </a:lnTo>
                <a:lnTo>
                  <a:pt x="333356" y="301563"/>
                </a:lnTo>
                <a:lnTo>
                  <a:pt x="366434" y="271107"/>
                </a:lnTo>
                <a:lnTo>
                  <a:pt x="400757" y="242029"/>
                </a:lnTo>
                <a:lnTo>
                  <a:pt x="436281" y="214372"/>
                </a:lnTo>
                <a:lnTo>
                  <a:pt x="472961" y="188180"/>
                </a:lnTo>
                <a:lnTo>
                  <a:pt x="510755" y="163498"/>
                </a:lnTo>
                <a:lnTo>
                  <a:pt x="549617" y="140368"/>
                </a:lnTo>
                <a:lnTo>
                  <a:pt x="589505" y="118836"/>
                </a:lnTo>
                <a:lnTo>
                  <a:pt x="630373" y="98946"/>
                </a:lnTo>
                <a:lnTo>
                  <a:pt x="672178" y="80740"/>
                </a:lnTo>
                <a:lnTo>
                  <a:pt x="714875" y="64264"/>
                </a:lnTo>
                <a:lnTo>
                  <a:pt x="758422" y="49562"/>
                </a:lnTo>
                <a:lnTo>
                  <a:pt x="802773" y="36677"/>
                </a:lnTo>
                <a:lnTo>
                  <a:pt x="847884" y="25653"/>
                </a:lnTo>
                <a:lnTo>
                  <a:pt x="893712" y="16535"/>
                </a:lnTo>
                <a:lnTo>
                  <a:pt x="940213" y="9367"/>
                </a:lnTo>
                <a:lnTo>
                  <a:pt x="987342" y="4192"/>
                </a:lnTo>
                <a:lnTo>
                  <a:pt x="1035055" y="1055"/>
                </a:lnTo>
                <a:lnTo>
                  <a:pt x="1083310" y="0"/>
                </a:lnTo>
                <a:lnTo>
                  <a:pt x="10706354" y="0"/>
                </a:lnTo>
                <a:lnTo>
                  <a:pt x="10754608" y="1055"/>
                </a:lnTo>
                <a:lnTo>
                  <a:pt x="10802323" y="4192"/>
                </a:lnTo>
                <a:lnTo>
                  <a:pt x="10849453" y="9367"/>
                </a:lnTo>
                <a:lnTo>
                  <a:pt x="10895954" y="16535"/>
                </a:lnTo>
                <a:lnTo>
                  <a:pt x="10941783" y="25653"/>
                </a:lnTo>
                <a:lnTo>
                  <a:pt x="10986895" y="36677"/>
                </a:lnTo>
                <a:lnTo>
                  <a:pt x="11031246" y="49562"/>
                </a:lnTo>
                <a:lnTo>
                  <a:pt x="11074793" y="64264"/>
                </a:lnTo>
                <a:lnTo>
                  <a:pt x="11117491" y="80740"/>
                </a:lnTo>
                <a:lnTo>
                  <a:pt x="11159296" y="98946"/>
                </a:lnTo>
                <a:lnTo>
                  <a:pt x="11200164" y="118836"/>
                </a:lnTo>
                <a:lnTo>
                  <a:pt x="11240051" y="140368"/>
                </a:lnTo>
                <a:lnTo>
                  <a:pt x="11278914" y="163498"/>
                </a:lnTo>
                <a:lnTo>
                  <a:pt x="11316707" y="188180"/>
                </a:lnTo>
                <a:lnTo>
                  <a:pt x="11353388" y="214372"/>
                </a:lnTo>
                <a:lnTo>
                  <a:pt x="11388912" y="242029"/>
                </a:lnTo>
                <a:lnTo>
                  <a:pt x="11423234" y="271107"/>
                </a:lnTo>
                <a:lnTo>
                  <a:pt x="11456312" y="301563"/>
                </a:lnTo>
                <a:lnTo>
                  <a:pt x="11488100" y="333351"/>
                </a:lnTo>
                <a:lnTo>
                  <a:pt x="11518556" y="366429"/>
                </a:lnTo>
                <a:lnTo>
                  <a:pt x="11547634" y="400751"/>
                </a:lnTo>
                <a:lnTo>
                  <a:pt x="11575291" y="436275"/>
                </a:lnTo>
                <a:lnTo>
                  <a:pt x="11601483" y="472956"/>
                </a:lnTo>
                <a:lnTo>
                  <a:pt x="11626165" y="510749"/>
                </a:lnTo>
                <a:lnTo>
                  <a:pt x="11649295" y="549612"/>
                </a:lnTo>
                <a:lnTo>
                  <a:pt x="11670827" y="589499"/>
                </a:lnTo>
                <a:lnTo>
                  <a:pt x="11690717" y="630367"/>
                </a:lnTo>
                <a:lnTo>
                  <a:pt x="11708923" y="672172"/>
                </a:lnTo>
                <a:lnTo>
                  <a:pt x="11725399" y="714870"/>
                </a:lnTo>
                <a:lnTo>
                  <a:pt x="11740101" y="758417"/>
                </a:lnTo>
                <a:lnTo>
                  <a:pt x="11752986" y="802768"/>
                </a:lnTo>
                <a:lnTo>
                  <a:pt x="11764010" y="847880"/>
                </a:lnTo>
                <a:lnTo>
                  <a:pt x="11773128" y="893709"/>
                </a:lnTo>
                <a:lnTo>
                  <a:pt x="11780296" y="940210"/>
                </a:lnTo>
                <a:lnTo>
                  <a:pt x="11785471" y="987340"/>
                </a:lnTo>
                <a:lnTo>
                  <a:pt x="11788608" y="1035055"/>
                </a:lnTo>
                <a:lnTo>
                  <a:pt x="11789664" y="1083310"/>
                </a:lnTo>
                <a:lnTo>
                  <a:pt x="11789664" y="5416550"/>
                </a:lnTo>
                <a:lnTo>
                  <a:pt x="11788608" y="5464804"/>
                </a:lnTo>
                <a:lnTo>
                  <a:pt x="11785471" y="5512517"/>
                </a:lnTo>
                <a:lnTo>
                  <a:pt x="11780296" y="5559646"/>
                </a:lnTo>
                <a:lnTo>
                  <a:pt x="11773128" y="5606147"/>
                </a:lnTo>
                <a:lnTo>
                  <a:pt x="11764010" y="5651975"/>
                </a:lnTo>
                <a:lnTo>
                  <a:pt x="11752986" y="5697086"/>
                </a:lnTo>
                <a:lnTo>
                  <a:pt x="11740101" y="5741437"/>
                </a:lnTo>
                <a:lnTo>
                  <a:pt x="11725399" y="5784984"/>
                </a:lnTo>
                <a:lnTo>
                  <a:pt x="11708923" y="5827681"/>
                </a:lnTo>
                <a:lnTo>
                  <a:pt x="11690717" y="5869486"/>
                </a:lnTo>
                <a:lnTo>
                  <a:pt x="11670827" y="5910354"/>
                </a:lnTo>
                <a:lnTo>
                  <a:pt x="11649295" y="5950242"/>
                </a:lnTo>
                <a:lnTo>
                  <a:pt x="11626165" y="5989104"/>
                </a:lnTo>
                <a:lnTo>
                  <a:pt x="11601483" y="6026898"/>
                </a:lnTo>
                <a:lnTo>
                  <a:pt x="11575291" y="6063578"/>
                </a:lnTo>
                <a:lnTo>
                  <a:pt x="11547634" y="6099102"/>
                </a:lnTo>
                <a:lnTo>
                  <a:pt x="11518556" y="6133425"/>
                </a:lnTo>
                <a:lnTo>
                  <a:pt x="11488100" y="6166503"/>
                </a:lnTo>
                <a:lnTo>
                  <a:pt x="11456312" y="6198292"/>
                </a:lnTo>
                <a:lnTo>
                  <a:pt x="11423234" y="6228747"/>
                </a:lnTo>
                <a:lnTo>
                  <a:pt x="11388912" y="6257826"/>
                </a:lnTo>
                <a:lnTo>
                  <a:pt x="11353388" y="6285483"/>
                </a:lnTo>
                <a:lnTo>
                  <a:pt x="11316707" y="6311675"/>
                </a:lnTo>
                <a:lnTo>
                  <a:pt x="11278914" y="6336358"/>
                </a:lnTo>
                <a:lnTo>
                  <a:pt x="11240051" y="6359488"/>
                </a:lnTo>
                <a:lnTo>
                  <a:pt x="11200164" y="6381020"/>
                </a:lnTo>
                <a:lnTo>
                  <a:pt x="11159296" y="6400911"/>
                </a:lnTo>
                <a:lnTo>
                  <a:pt x="11117491" y="6419117"/>
                </a:lnTo>
                <a:lnTo>
                  <a:pt x="11074793" y="6435593"/>
                </a:lnTo>
                <a:lnTo>
                  <a:pt x="11031246" y="6450296"/>
                </a:lnTo>
                <a:lnTo>
                  <a:pt x="10986895" y="6463181"/>
                </a:lnTo>
                <a:lnTo>
                  <a:pt x="10941783" y="6474205"/>
                </a:lnTo>
                <a:lnTo>
                  <a:pt x="10895954" y="6483323"/>
                </a:lnTo>
                <a:lnTo>
                  <a:pt x="10849453" y="6490492"/>
                </a:lnTo>
                <a:lnTo>
                  <a:pt x="10802323" y="6495667"/>
                </a:lnTo>
                <a:lnTo>
                  <a:pt x="10754608" y="6498804"/>
                </a:lnTo>
                <a:lnTo>
                  <a:pt x="10706354" y="6499860"/>
                </a:lnTo>
                <a:lnTo>
                  <a:pt x="1083310" y="6499860"/>
                </a:lnTo>
                <a:lnTo>
                  <a:pt x="1035055" y="6498804"/>
                </a:lnTo>
                <a:lnTo>
                  <a:pt x="987342" y="6495667"/>
                </a:lnTo>
                <a:lnTo>
                  <a:pt x="940213" y="6490492"/>
                </a:lnTo>
                <a:lnTo>
                  <a:pt x="893712" y="6483323"/>
                </a:lnTo>
                <a:lnTo>
                  <a:pt x="847884" y="6474205"/>
                </a:lnTo>
                <a:lnTo>
                  <a:pt x="802773" y="6463181"/>
                </a:lnTo>
                <a:lnTo>
                  <a:pt x="758422" y="6450296"/>
                </a:lnTo>
                <a:lnTo>
                  <a:pt x="714875" y="6435593"/>
                </a:lnTo>
                <a:lnTo>
                  <a:pt x="672178" y="6419117"/>
                </a:lnTo>
                <a:lnTo>
                  <a:pt x="630373" y="6400911"/>
                </a:lnTo>
                <a:lnTo>
                  <a:pt x="589505" y="6381020"/>
                </a:lnTo>
                <a:lnTo>
                  <a:pt x="549617" y="6359488"/>
                </a:lnTo>
                <a:lnTo>
                  <a:pt x="510755" y="6336358"/>
                </a:lnTo>
                <a:lnTo>
                  <a:pt x="472961" y="6311675"/>
                </a:lnTo>
                <a:lnTo>
                  <a:pt x="436281" y="6285483"/>
                </a:lnTo>
                <a:lnTo>
                  <a:pt x="400757" y="6257826"/>
                </a:lnTo>
                <a:lnTo>
                  <a:pt x="366434" y="6228747"/>
                </a:lnTo>
                <a:lnTo>
                  <a:pt x="333356" y="6198292"/>
                </a:lnTo>
                <a:lnTo>
                  <a:pt x="301567" y="6166503"/>
                </a:lnTo>
                <a:lnTo>
                  <a:pt x="271112" y="6133425"/>
                </a:lnTo>
                <a:lnTo>
                  <a:pt x="242033" y="6099102"/>
                </a:lnTo>
                <a:lnTo>
                  <a:pt x="214376" y="6063578"/>
                </a:lnTo>
                <a:lnTo>
                  <a:pt x="188184" y="6026898"/>
                </a:lnTo>
                <a:lnTo>
                  <a:pt x="163501" y="5989104"/>
                </a:lnTo>
                <a:lnTo>
                  <a:pt x="140371" y="5950242"/>
                </a:lnTo>
                <a:lnTo>
                  <a:pt x="118839" y="5910354"/>
                </a:lnTo>
                <a:lnTo>
                  <a:pt x="98948" y="5869486"/>
                </a:lnTo>
                <a:lnTo>
                  <a:pt x="80742" y="5827681"/>
                </a:lnTo>
                <a:lnTo>
                  <a:pt x="64266" y="5784984"/>
                </a:lnTo>
                <a:lnTo>
                  <a:pt x="49563" y="5741437"/>
                </a:lnTo>
                <a:lnTo>
                  <a:pt x="36678" y="5697086"/>
                </a:lnTo>
                <a:lnTo>
                  <a:pt x="25654" y="5651975"/>
                </a:lnTo>
                <a:lnTo>
                  <a:pt x="16536" y="5606147"/>
                </a:lnTo>
                <a:lnTo>
                  <a:pt x="9367" y="5559646"/>
                </a:lnTo>
                <a:lnTo>
                  <a:pt x="4192" y="5512517"/>
                </a:lnTo>
                <a:lnTo>
                  <a:pt x="1055" y="5464804"/>
                </a:lnTo>
                <a:lnTo>
                  <a:pt x="0" y="5416550"/>
                </a:lnTo>
                <a:lnTo>
                  <a:pt x="0" y="1083310"/>
                </a:lnTo>
                <a:close/>
              </a:path>
            </a:pathLst>
          </a:custGeom>
          <a:ln w="57912">
            <a:solidFill>
              <a:srgbClr val="000000"/>
            </a:solidFill>
            <a:prstDash val="lgDash"/>
          </a:ln>
        </p:spPr>
        <p:txBody>
          <a:bodyPr wrap="square" lIns="0" tIns="0" rIns="0" bIns="0" rtlCol="0"/>
          <a:lstStyle/>
          <a:p>
            <a:endParaRPr/>
          </a:p>
        </p:txBody>
      </p:sp>
      <p:sp>
        <p:nvSpPr>
          <p:cNvPr id="6" name="object 6"/>
          <p:cNvSpPr txBox="1"/>
          <p:nvPr/>
        </p:nvSpPr>
        <p:spPr>
          <a:xfrm>
            <a:off x="78739" y="6667572"/>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ln w="12192">
            <a:solidFill>
              <a:srgbClr val="000000"/>
            </a:solidFill>
          </a:ln>
        </p:spPr>
        <p:txBody>
          <a:bodyPr wrap="square" lIns="0" tIns="0" rIns="0" bIns="0" rtlCol="0"/>
          <a:lstStyle/>
          <a:p>
            <a:endParaRPr/>
          </a:p>
        </p:txBody>
      </p:sp>
      <p:sp>
        <p:nvSpPr>
          <p:cNvPr id="3" name="object 3"/>
          <p:cNvSpPr/>
          <p:nvPr/>
        </p:nvSpPr>
        <p:spPr>
          <a:xfrm>
            <a:off x="0" y="0"/>
            <a:ext cx="6035040" cy="6858000"/>
          </a:xfrm>
          <a:custGeom>
            <a:avLst/>
            <a:gdLst/>
            <a:ahLst/>
            <a:cxnLst/>
            <a:rect l="l" t="t" r="r" b="b"/>
            <a:pathLst>
              <a:path w="6035040" h="6858000">
                <a:moveTo>
                  <a:pt x="0" y="6858000"/>
                </a:moveTo>
                <a:lnTo>
                  <a:pt x="6035040" y="6858000"/>
                </a:lnTo>
                <a:lnTo>
                  <a:pt x="6035040" y="0"/>
                </a:lnTo>
                <a:lnTo>
                  <a:pt x="0" y="0"/>
                </a:lnTo>
                <a:lnTo>
                  <a:pt x="0" y="6858000"/>
                </a:lnTo>
                <a:close/>
              </a:path>
            </a:pathLst>
          </a:custGeom>
          <a:ln w="12192">
            <a:solidFill>
              <a:srgbClr val="000000"/>
            </a:solidFill>
          </a:ln>
        </p:spPr>
        <p:txBody>
          <a:bodyPr wrap="square" lIns="0" tIns="0" rIns="0" bIns="0" rtlCol="0"/>
          <a:lstStyle/>
          <a:p>
            <a:endParaRPr/>
          </a:p>
        </p:txBody>
      </p:sp>
      <p:sp>
        <p:nvSpPr>
          <p:cNvPr id="4" name="object 4"/>
          <p:cNvSpPr/>
          <p:nvPr/>
        </p:nvSpPr>
        <p:spPr>
          <a:xfrm>
            <a:off x="6156959" y="0"/>
            <a:ext cx="6035040" cy="6858000"/>
          </a:xfrm>
          <a:custGeom>
            <a:avLst/>
            <a:gdLst/>
            <a:ahLst/>
            <a:cxnLst/>
            <a:rect l="l" t="t" r="r" b="b"/>
            <a:pathLst>
              <a:path w="6035040" h="6858000">
                <a:moveTo>
                  <a:pt x="0" y="6858000"/>
                </a:moveTo>
                <a:lnTo>
                  <a:pt x="6035040" y="6858000"/>
                </a:lnTo>
                <a:lnTo>
                  <a:pt x="6035040" y="0"/>
                </a:lnTo>
                <a:lnTo>
                  <a:pt x="0" y="0"/>
                </a:lnTo>
                <a:lnTo>
                  <a:pt x="0" y="6858000"/>
                </a:lnTo>
                <a:close/>
              </a:path>
            </a:pathLst>
          </a:custGeom>
          <a:ln w="12192">
            <a:solidFill>
              <a:srgbClr val="000000"/>
            </a:solidFill>
          </a:ln>
        </p:spPr>
        <p:txBody>
          <a:bodyPr wrap="square" lIns="0" tIns="0" rIns="0" bIns="0" rtlCol="0"/>
          <a:lstStyle/>
          <a:p>
            <a:endParaRPr/>
          </a:p>
        </p:txBody>
      </p:sp>
      <p:sp>
        <p:nvSpPr>
          <p:cNvPr id="5" name="object 5"/>
          <p:cNvSpPr/>
          <p:nvPr/>
        </p:nvSpPr>
        <p:spPr>
          <a:xfrm>
            <a:off x="123444" y="35051"/>
            <a:ext cx="5873496" cy="774192"/>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43233" y="54610"/>
            <a:ext cx="5791730" cy="692784"/>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108305" y="715772"/>
            <a:ext cx="5736590" cy="817880"/>
          </a:xfrm>
          <a:prstGeom prst="rect">
            <a:avLst/>
          </a:prstGeom>
        </p:spPr>
        <p:txBody>
          <a:bodyPr vert="horz" wrap="square" lIns="0" tIns="12065" rIns="0" bIns="0" rtlCol="0">
            <a:spAutoFit/>
          </a:bodyPr>
          <a:lstStyle/>
          <a:p>
            <a:pPr marL="12700" marR="5080" indent="24130" algn="just">
              <a:lnSpc>
                <a:spcPct val="100000"/>
              </a:lnSpc>
              <a:spcBef>
                <a:spcPts val="95"/>
              </a:spcBef>
            </a:pPr>
            <a:r>
              <a:rPr sz="1300" spc="-10" dirty="0">
                <a:latin typeface="Tahoma"/>
                <a:cs typeface="Tahoma"/>
              </a:rPr>
              <a:t>Wouldn’t </a:t>
            </a:r>
            <a:r>
              <a:rPr sz="1300" spc="-5" dirty="0">
                <a:latin typeface="Tahoma"/>
                <a:cs typeface="Tahoma"/>
              </a:rPr>
              <a:t>it be </a:t>
            </a:r>
            <a:r>
              <a:rPr sz="1300" spc="-10" dirty="0">
                <a:latin typeface="Tahoma"/>
                <a:cs typeface="Tahoma"/>
              </a:rPr>
              <a:t>awesome </a:t>
            </a:r>
            <a:r>
              <a:rPr sz="1300" spc="-5" dirty="0">
                <a:latin typeface="Tahoma"/>
                <a:cs typeface="Tahoma"/>
              </a:rPr>
              <a:t>to </a:t>
            </a:r>
            <a:r>
              <a:rPr sz="1300" spc="-10" dirty="0">
                <a:latin typeface="Tahoma"/>
                <a:cs typeface="Tahoma"/>
              </a:rPr>
              <a:t>take </a:t>
            </a:r>
            <a:r>
              <a:rPr sz="1300" spc="-5" dirty="0">
                <a:latin typeface="Tahoma"/>
                <a:cs typeface="Tahoma"/>
              </a:rPr>
              <a:t>a fieldtrip to visit one of the physical </a:t>
            </a:r>
            <a:r>
              <a:rPr sz="1300" spc="-10" dirty="0">
                <a:latin typeface="Tahoma"/>
                <a:cs typeface="Tahoma"/>
              </a:rPr>
              <a:t>features  </a:t>
            </a:r>
            <a:r>
              <a:rPr sz="1300" spc="-5" dirty="0">
                <a:latin typeface="Tahoma"/>
                <a:cs typeface="Tahoma"/>
              </a:rPr>
              <a:t>that </a:t>
            </a:r>
            <a:r>
              <a:rPr sz="1300" spc="-10" dirty="0">
                <a:latin typeface="Tahoma"/>
                <a:cs typeface="Tahoma"/>
              </a:rPr>
              <a:t>we’ve </a:t>
            </a:r>
            <a:r>
              <a:rPr sz="1300" spc="-5" dirty="0">
                <a:latin typeface="Tahoma"/>
                <a:cs typeface="Tahoma"/>
              </a:rPr>
              <a:t>studied? </a:t>
            </a:r>
            <a:r>
              <a:rPr sz="1300" spc="-15" dirty="0">
                <a:latin typeface="Tahoma"/>
                <a:cs typeface="Tahoma"/>
              </a:rPr>
              <a:t>Write </a:t>
            </a:r>
            <a:r>
              <a:rPr sz="1300" spc="-5" dirty="0">
                <a:latin typeface="Tahoma"/>
                <a:cs typeface="Tahoma"/>
              </a:rPr>
              <a:t>me a note to try and </a:t>
            </a:r>
            <a:r>
              <a:rPr sz="1300" spc="-10" dirty="0">
                <a:latin typeface="Tahoma"/>
                <a:cs typeface="Tahoma"/>
              </a:rPr>
              <a:t>convince </a:t>
            </a:r>
            <a:r>
              <a:rPr sz="1300" spc="-5" dirty="0">
                <a:latin typeface="Tahoma"/>
                <a:cs typeface="Tahoma"/>
              </a:rPr>
              <a:t>me to </a:t>
            </a:r>
            <a:r>
              <a:rPr sz="1300" spc="-10" dirty="0">
                <a:latin typeface="Tahoma"/>
                <a:cs typeface="Tahoma"/>
              </a:rPr>
              <a:t>take </a:t>
            </a:r>
            <a:r>
              <a:rPr sz="1300" spc="-5" dirty="0">
                <a:latin typeface="Tahoma"/>
                <a:cs typeface="Tahoma"/>
              </a:rPr>
              <a:t>your class  </a:t>
            </a:r>
            <a:r>
              <a:rPr sz="1300" spc="-10" dirty="0">
                <a:latin typeface="Tahoma"/>
                <a:cs typeface="Tahoma"/>
              </a:rPr>
              <a:t>there. </a:t>
            </a:r>
            <a:r>
              <a:rPr sz="1300" spc="-5" dirty="0">
                <a:latin typeface="Tahoma"/>
                <a:cs typeface="Tahoma"/>
              </a:rPr>
              <a:t>Include at least THREE </a:t>
            </a:r>
            <a:r>
              <a:rPr sz="1300" spc="-10" dirty="0">
                <a:latin typeface="Tahoma"/>
                <a:cs typeface="Tahoma"/>
              </a:rPr>
              <a:t>reasons </a:t>
            </a:r>
            <a:r>
              <a:rPr sz="1300" spc="-15" dirty="0">
                <a:latin typeface="Tahoma"/>
                <a:cs typeface="Tahoma"/>
              </a:rPr>
              <a:t>why </a:t>
            </a:r>
            <a:r>
              <a:rPr sz="1300" spc="-5" dirty="0">
                <a:latin typeface="Tahoma"/>
                <a:cs typeface="Tahoma"/>
              </a:rPr>
              <a:t>we should visit that</a:t>
            </a:r>
            <a:r>
              <a:rPr sz="1300" spc="285" dirty="0">
                <a:latin typeface="Tahoma"/>
                <a:cs typeface="Tahoma"/>
              </a:rPr>
              <a:t> </a:t>
            </a:r>
            <a:r>
              <a:rPr sz="1300" spc="-10" dirty="0">
                <a:latin typeface="Tahoma"/>
                <a:cs typeface="Tahoma"/>
              </a:rPr>
              <a:t>place/feature.</a:t>
            </a:r>
            <a:endParaRPr sz="1300">
              <a:latin typeface="Tahoma"/>
              <a:cs typeface="Tahoma"/>
            </a:endParaRPr>
          </a:p>
          <a:p>
            <a:pPr marL="1178560">
              <a:lnSpc>
                <a:spcPct val="100000"/>
              </a:lnSpc>
            </a:pPr>
            <a:r>
              <a:rPr sz="1300" spc="-10" dirty="0">
                <a:latin typeface="Tahoma"/>
                <a:cs typeface="Tahoma"/>
              </a:rPr>
              <a:t>Also, draw </a:t>
            </a:r>
            <a:r>
              <a:rPr sz="1300" spc="-5" dirty="0">
                <a:latin typeface="Tahoma"/>
                <a:cs typeface="Tahoma"/>
              </a:rPr>
              <a:t>an illustration to go with your</a:t>
            </a:r>
            <a:r>
              <a:rPr sz="1300" spc="75" dirty="0">
                <a:latin typeface="Tahoma"/>
                <a:cs typeface="Tahoma"/>
              </a:rPr>
              <a:t> </a:t>
            </a:r>
            <a:r>
              <a:rPr sz="1300" spc="-5" dirty="0">
                <a:latin typeface="Tahoma"/>
                <a:cs typeface="Tahoma"/>
              </a:rPr>
              <a:t>note.</a:t>
            </a:r>
            <a:endParaRPr sz="1300">
              <a:latin typeface="Tahoma"/>
              <a:cs typeface="Tahoma"/>
            </a:endParaRPr>
          </a:p>
        </p:txBody>
      </p:sp>
      <p:sp>
        <p:nvSpPr>
          <p:cNvPr id="8" name="object 8"/>
          <p:cNvSpPr/>
          <p:nvPr/>
        </p:nvSpPr>
        <p:spPr>
          <a:xfrm>
            <a:off x="144779" y="1623060"/>
            <a:ext cx="5843016" cy="5212080"/>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575816" y="1581911"/>
            <a:ext cx="2976372" cy="960119"/>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180594" y="1658872"/>
            <a:ext cx="5716905" cy="5085715"/>
          </a:xfrm>
          <a:prstGeom prst="rect">
            <a:avLst/>
          </a:prstGeom>
          <a:ln w="19811">
            <a:solidFill>
              <a:srgbClr val="000000"/>
            </a:solidFill>
          </a:ln>
        </p:spPr>
        <p:txBody>
          <a:bodyPr vert="horz" wrap="square" lIns="0" tIns="22860" rIns="0" bIns="0" rtlCol="0">
            <a:spAutoFit/>
          </a:bodyPr>
          <a:lstStyle/>
          <a:p>
            <a:pPr marL="1665605">
              <a:lnSpc>
                <a:spcPct val="100000"/>
              </a:lnSpc>
              <a:spcBef>
                <a:spcPts val="180"/>
              </a:spcBef>
            </a:pPr>
            <a:r>
              <a:rPr sz="3200" i="1" spc="-405" dirty="0">
                <a:latin typeface="Times New Roman"/>
                <a:cs typeface="Times New Roman"/>
              </a:rPr>
              <a:t>From </a:t>
            </a:r>
            <a:r>
              <a:rPr sz="3200" i="1" spc="-325" dirty="0">
                <a:latin typeface="Times New Roman"/>
                <a:cs typeface="Times New Roman"/>
              </a:rPr>
              <a:t>the </a:t>
            </a:r>
            <a:r>
              <a:rPr sz="3200" i="1" spc="-370" dirty="0">
                <a:latin typeface="Times New Roman"/>
                <a:cs typeface="Times New Roman"/>
              </a:rPr>
              <a:t>Desk</a:t>
            </a:r>
            <a:r>
              <a:rPr sz="3200" i="1" spc="-355" dirty="0">
                <a:latin typeface="Times New Roman"/>
                <a:cs typeface="Times New Roman"/>
              </a:rPr>
              <a:t> </a:t>
            </a:r>
            <a:r>
              <a:rPr sz="3200" i="1" spc="-725" dirty="0">
                <a:latin typeface="Times New Roman"/>
                <a:cs typeface="Times New Roman"/>
              </a:rPr>
              <a:t>of…</a:t>
            </a:r>
            <a:endParaRPr sz="3200">
              <a:latin typeface="Times New Roman"/>
              <a:cs typeface="Times New Roman"/>
            </a:endParaRPr>
          </a:p>
        </p:txBody>
      </p:sp>
      <p:sp>
        <p:nvSpPr>
          <p:cNvPr id="11" name="object 11"/>
          <p:cNvSpPr/>
          <p:nvPr/>
        </p:nvSpPr>
        <p:spPr>
          <a:xfrm>
            <a:off x="6251447" y="50292"/>
            <a:ext cx="5873496" cy="774191"/>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6270970" y="69850"/>
            <a:ext cx="5791743" cy="692785"/>
          </a:xfrm>
          <a:prstGeom prst="rect">
            <a:avLst/>
          </a:prstGeom>
          <a:blipFill>
            <a:blip r:embed="rId7" cstate="print"/>
            <a:stretch>
              <a:fillRect/>
            </a:stretch>
          </a:blipFill>
        </p:spPr>
        <p:txBody>
          <a:bodyPr wrap="square" lIns="0" tIns="0" rIns="0" bIns="0" rtlCol="0"/>
          <a:lstStyle/>
          <a:p>
            <a:endParaRPr/>
          </a:p>
        </p:txBody>
      </p:sp>
      <p:sp>
        <p:nvSpPr>
          <p:cNvPr id="13" name="object 13"/>
          <p:cNvSpPr txBox="1">
            <a:spLocks noGrp="1"/>
          </p:cNvSpPr>
          <p:nvPr>
            <p:ph type="title"/>
          </p:nvPr>
        </p:nvSpPr>
        <p:spPr>
          <a:xfrm>
            <a:off x="6356730" y="719455"/>
            <a:ext cx="5624830" cy="879475"/>
          </a:xfrm>
          <a:prstGeom prst="rect">
            <a:avLst/>
          </a:prstGeom>
        </p:spPr>
        <p:txBody>
          <a:bodyPr vert="horz" wrap="square" lIns="0" tIns="13335" rIns="0" bIns="0" rtlCol="0">
            <a:spAutoFit/>
          </a:bodyPr>
          <a:lstStyle/>
          <a:p>
            <a:pPr marL="12700" marR="5080" indent="5080" algn="ctr">
              <a:lnSpc>
                <a:spcPct val="100000"/>
              </a:lnSpc>
              <a:spcBef>
                <a:spcPts val="105"/>
              </a:spcBef>
            </a:pPr>
            <a:r>
              <a:rPr sz="1400" spc="-5" dirty="0">
                <a:latin typeface="Tahoma"/>
                <a:cs typeface="Tahoma"/>
              </a:rPr>
              <a:t>Wouldn’t </a:t>
            </a:r>
            <a:r>
              <a:rPr sz="1400" dirty="0">
                <a:latin typeface="Tahoma"/>
                <a:cs typeface="Tahoma"/>
              </a:rPr>
              <a:t>it be </a:t>
            </a:r>
            <a:r>
              <a:rPr sz="1400" spc="-5" dirty="0">
                <a:latin typeface="Tahoma"/>
                <a:cs typeface="Tahoma"/>
              </a:rPr>
              <a:t>awesome to </a:t>
            </a:r>
            <a:r>
              <a:rPr sz="1400" spc="-10" dirty="0">
                <a:latin typeface="Tahoma"/>
                <a:cs typeface="Tahoma"/>
              </a:rPr>
              <a:t>take </a:t>
            </a:r>
            <a:r>
              <a:rPr sz="1400" dirty="0">
                <a:latin typeface="Tahoma"/>
                <a:cs typeface="Tahoma"/>
              </a:rPr>
              <a:t>a </a:t>
            </a:r>
            <a:r>
              <a:rPr sz="1400" spc="-5" dirty="0">
                <a:latin typeface="Tahoma"/>
                <a:cs typeface="Tahoma"/>
              </a:rPr>
              <a:t>fieldtrip to visit </a:t>
            </a:r>
            <a:r>
              <a:rPr sz="1400" dirty="0">
                <a:latin typeface="Tahoma"/>
                <a:cs typeface="Tahoma"/>
              </a:rPr>
              <a:t>one of </a:t>
            </a:r>
            <a:r>
              <a:rPr sz="1400" spc="-5" dirty="0">
                <a:latin typeface="Tahoma"/>
                <a:cs typeface="Tahoma"/>
              </a:rPr>
              <a:t>the physical  features that we’ve studied? Write </a:t>
            </a:r>
            <a:r>
              <a:rPr sz="1400" dirty="0">
                <a:latin typeface="Tahoma"/>
                <a:cs typeface="Tahoma"/>
              </a:rPr>
              <a:t>me a note </a:t>
            </a:r>
            <a:r>
              <a:rPr sz="1400" spc="-5" dirty="0">
                <a:latin typeface="Tahoma"/>
                <a:cs typeface="Tahoma"/>
              </a:rPr>
              <a:t>to try and convince </a:t>
            </a:r>
            <a:r>
              <a:rPr sz="1400" dirty="0">
                <a:latin typeface="Tahoma"/>
                <a:cs typeface="Tahoma"/>
              </a:rPr>
              <a:t>me </a:t>
            </a:r>
            <a:r>
              <a:rPr sz="1400" spc="-5" dirty="0">
                <a:latin typeface="Tahoma"/>
                <a:cs typeface="Tahoma"/>
              </a:rPr>
              <a:t>to  </a:t>
            </a:r>
            <a:r>
              <a:rPr sz="1400" spc="-10" dirty="0">
                <a:latin typeface="Tahoma"/>
                <a:cs typeface="Tahoma"/>
              </a:rPr>
              <a:t>take </a:t>
            </a:r>
            <a:r>
              <a:rPr sz="1400" spc="-5" dirty="0">
                <a:latin typeface="Tahoma"/>
                <a:cs typeface="Tahoma"/>
              </a:rPr>
              <a:t>your class there. </a:t>
            </a:r>
            <a:r>
              <a:rPr sz="1400" dirty="0">
                <a:latin typeface="Tahoma"/>
                <a:cs typeface="Tahoma"/>
              </a:rPr>
              <a:t>Include </a:t>
            </a:r>
            <a:r>
              <a:rPr sz="1400" spc="-5" dirty="0">
                <a:latin typeface="Tahoma"/>
                <a:cs typeface="Tahoma"/>
              </a:rPr>
              <a:t>at least </a:t>
            </a:r>
            <a:r>
              <a:rPr sz="1400" dirty="0">
                <a:latin typeface="Tahoma"/>
                <a:cs typeface="Tahoma"/>
              </a:rPr>
              <a:t>THREE </a:t>
            </a:r>
            <a:r>
              <a:rPr sz="1400" spc="-5" dirty="0">
                <a:latin typeface="Tahoma"/>
                <a:cs typeface="Tahoma"/>
              </a:rPr>
              <a:t>reasons why </a:t>
            </a:r>
            <a:r>
              <a:rPr sz="1400" dirty="0">
                <a:latin typeface="Tahoma"/>
                <a:cs typeface="Tahoma"/>
              </a:rPr>
              <a:t>we </a:t>
            </a:r>
            <a:r>
              <a:rPr sz="1400" spc="-5" dirty="0">
                <a:latin typeface="Tahoma"/>
                <a:cs typeface="Tahoma"/>
              </a:rPr>
              <a:t>should  visit that place/feature. Also, </a:t>
            </a:r>
            <a:r>
              <a:rPr sz="1400" spc="-10" dirty="0">
                <a:latin typeface="Tahoma"/>
                <a:cs typeface="Tahoma"/>
              </a:rPr>
              <a:t>draw </a:t>
            </a:r>
            <a:r>
              <a:rPr sz="1400" spc="-5" dirty="0">
                <a:latin typeface="Tahoma"/>
                <a:cs typeface="Tahoma"/>
              </a:rPr>
              <a:t>an illustration to </a:t>
            </a:r>
            <a:r>
              <a:rPr sz="1400" dirty="0">
                <a:latin typeface="Tahoma"/>
                <a:cs typeface="Tahoma"/>
              </a:rPr>
              <a:t>go </a:t>
            </a:r>
            <a:r>
              <a:rPr sz="1400" spc="-5" dirty="0">
                <a:latin typeface="Tahoma"/>
                <a:cs typeface="Tahoma"/>
              </a:rPr>
              <a:t>with your</a:t>
            </a:r>
            <a:r>
              <a:rPr sz="1400" spc="-25" dirty="0">
                <a:latin typeface="Tahoma"/>
                <a:cs typeface="Tahoma"/>
              </a:rPr>
              <a:t> </a:t>
            </a:r>
            <a:r>
              <a:rPr sz="1400" dirty="0">
                <a:latin typeface="Tahoma"/>
                <a:cs typeface="Tahoma"/>
              </a:rPr>
              <a:t>note.</a:t>
            </a:r>
            <a:endParaRPr sz="1400">
              <a:latin typeface="Tahoma"/>
              <a:cs typeface="Tahoma"/>
            </a:endParaRPr>
          </a:p>
        </p:txBody>
      </p:sp>
      <p:sp>
        <p:nvSpPr>
          <p:cNvPr id="14" name="object 14"/>
          <p:cNvSpPr/>
          <p:nvPr/>
        </p:nvSpPr>
        <p:spPr>
          <a:xfrm>
            <a:off x="6277355" y="1632204"/>
            <a:ext cx="5843015" cy="5212080"/>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7708392" y="1591055"/>
            <a:ext cx="2976372" cy="960120"/>
          </a:xfrm>
          <a:prstGeom prst="rect">
            <a:avLst/>
          </a:prstGeom>
          <a:blipFill>
            <a:blip r:embed="rId5" cstate="print"/>
            <a:stretch>
              <a:fillRect/>
            </a:stretch>
          </a:blipFill>
        </p:spPr>
        <p:txBody>
          <a:bodyPr wrap="square" lIns="0" tIns="0" rIns="0" bIns="0" rtlCol="0"/>
          <a:lstStyle/>
          <a:p>
            <a:endParaRPr/>
          </a:p>
        </p:txBody>
      </p:sp>
      <p:sp>
        <p:nvSpPr>
          <p:cNvPr id="16" name="object 16"/>
          <p:cNvSpPr txBox="1"/>
          <p:nvPr/>
        </p:nvSpPr>
        <p:spPr>
          <a:xfrm>
            <a:off x="6313170" y="1668017"/>
            <a:ext cx="5716905" cy="5085715"/>
          </a:xfrm>
          <a:prstGeom prst="rect">
            <a:avLst/>
          </a:prstGeom>
          <a:ln w="19811">
            <a:solidFill>
              <a:srgbClr val="000000"/>
            </a:solidFill>
          </a:ln>
        </p:spPr>
        <p:txBody>
          <a:bodyPr vert="horz" wrap="square" lIns="0" tIns="22860" rIns="0" bIns="0" rtlCol="0">
            <a:spAutoFit/>
          </a:bodyPr>
          <a:lstStyle/>
          <a:p>
            <a:pPr marL="1666239">
              <a:lnSpc>
                <a:spcPct val="100000"/>
              </a:lnSpc>
              <a:spcBef>
                <a:spcPts val="180"/>
              </a:spcBef>
            </a:pPr>
            <a:r>
              <a:rPr sz="3200" i="1" spc="-405" dirty="0">
                <a:latin typeface="Times New Roman"/>
                <a:cs typeface="Times New Roman"/>
              </a:rPr>
              <a:t>From </a:t>
            </a:r>
            <a:r>
              <a:rPr sz="3200" i="1" spc="-325" dirty="0">
                <a:latin typeface="Times New Roman"/>
                <a:cs typeface="Times New Roman"/>
              </a:rPr>
              <a:t>the </a:t>
            </a:r>
            <a:r>
              <a:rPr sz="3200" i="1" spc="-370" dirty="0">
                <a:latin typeface="Times New Roman"/>
                <a:cs typeface="Times New Roman"/>
              </a:rPr>
              <a:t>Desk</a:t>
            </a:r>
            <a:r>
              <a:rPr sz="3200" i="1" spc="-355" dirty="0">
                <a:latin typeface="Times New Roman"/>
                <a:cs typeface="Times New Roman"/>
              </a:rPr>
              <a:t> </a:t>
            </a:r>
            <a:r>
              <a:rPr sz="3200" i="1" spc="-725" dirty="0">
                <a:latin typeface="Times New Roman"/>
                <a:cs typeface="Times New Roman"/>
              </a:rPr>
              <a:t>of…</a:t>
            </a:r>
            <a:endParaRPr sz="3200">
              <a:latin typeface="Times New Roman"/>
              <a:cs typeface="Times New Roman"/>
            </a:endParaRPr>
          </a:p>
        </p:txBody>
      </p:sp>
      <p:sp>
        <p:nvSpPr>
          <p:cNvPr id="17" name="object 17"/>
          <p:cNvSpPr txBox="1"/>
          <p:nvPr/>
        </p:nvSpPr>
        <p:spPr>
          <a:xfrm>
            <a:off x="95199" y="6712406"/>
            <a:ext cx="1401445" cy="177800"/>
          </a:xfrm>
          <a:prstGeom prst="rect">
            <a:avLst/>
          </a:prstGeom>
        </p:spPr>
        <p:txBody>
          <a:bodyPr vert="horz" wrap="square" lIns="0" tIns="12065" rIns="0" bIns="0" rtlCol="0">
            <a:spAutoFit/>
          </a:bodyPr>
          <a:lstStyle/>
          <a:p>
            <a:pPr marL="12700">
              <a:lnSpc>
                <a:spcPct val="100000"/>
              </a:lnSpc>
              <a:spcBef>
                <a:spcPts val="95"/>
              </a:spcBef>
            </a:pPr>
            <a:r>
              <a:rPr sz="1000" spc="130" dirty="0">
                <a:latin typeface="Trebuchet MS"/>
                <a:cs typeface="Trebuchet MS"/>
              </a:rPr>
              <a:t>© </a:t>
            </a:r>
            <a:r>
              <a:rPr sz="1000" spc="55" dirty="0">
                <a:latin typeface="Times New Roman"/>
                <a:cs typeface="Times New Roman"/>
              </a:rPr>
              <a:t>2015 </a:t>
            </a:r>
            <a:r>
              <a:rPr sz="1000" spc="75" dirty="0">
                <a:latin typeface="Times New Roman"/>
                <a:cs typeface="Times New Roman"/>
              </a:rPr>
              <a:t>Brain</a:t>
            </a:r>
            <a:r>
              <a:rPr sz="1000" spc="-155" dirty="0">
                <a:latin typeface="Times New Roman"/>
                <a:cs typeface="Times New Roman"/>
              </a:rPr>
              <a:t> </a:t>
            </a:r>
            <a:r>
              <a:rPr sz="1000" spc="70" dirty="0">
                <a:latin typeface="Times New Roman"/>
                <a:cs typeface="Times New Roman"/>
              </a:rPr>
              <a:t>Wrinkles</a:t>
            </a:r>
            <a:endParaRPr sz="1000">
              <a:latin typeface="Times New Roman"/>
              <a:cs typeface="Times New Roman"/>
            </a:endParaRPr>
          </a:p>
        </p:txBody>
      </p:sp>
      <p:sp>
        <p:nvSpPr>
          <p:cNvPr id="18" name="object 18"/>
          <p:cNvSpPr txBox="1"/>
          <p:nvPr/>
        </p:nvSpPr>
        <p:spPr>
          <a:xfrm>
            <a:off x="6270116" y="6722770"/>
            <a:ext cx="1401445" cy="177800"/>
          </a:xfrm>
          <a:prstGeom prst="rect">
            <a:avLst/>
          </a:prstGeom>
        </p:spPr>
        <p:txBody>
          <a:bodyPr vert="horz" wrap="square" lIns="0" tIns="12065" rIns="0" bIns="0" rtlCol="0">
            <a:spAutoFit/>
          </a:bodyPr>
          <a:lstStyle/>
          <a:p>
            <a:pPr marL="12700">
              <a:lnSpc>
                <a:spcPct val="100000"/>
              </a:lnSpc>
              <a:spcBef>
                <a:spcPts val="95"/>
              </a:spcBef>
            </a:pPr>
            <a:r>
              <a:rPr sz="1000" spc="130" dirty="0">
                <a:latin typeface="Trebuchet MS"/>
                <a:cs typeface="Trebuchet MS"/>
              </a:rPr>
              <a:t>© </a:t>
            </a:r>
            <a:r>
              <a:rPr sz="1000" spc="55" dirty="0">
                <a:latin typeface="Times New Roman"/>
                <a:cs typeface="Times New Roman"/>
              </a:rPr>
              <a:t>2015 </a:t>
            </a:r>
            <a:r>
              <a:rPr sz="1000" spc="75" dirty="0">
                <a:latin typeface="Times New Roman"/>
                <a:cs typeface="Times New Roman"/>
              </a:rPr>
              <a:t>Brain</a:t>
            </a:r>
            <a:r>
              <a:rPr sz="1000" spc="-155" dirty="0">
                <a:latin typeface="Times New Roman"/>
                <a:cs typeface="Times New Roman"/>
              </a:rPr>
              <a:t> </a:t>
            </a:r>
            <a:r>
              <a:rPr sz="1000" spc="70" dirty="0">
                <a:latin typeface="Times New Roman"/>
                <a:cs typeface="Times New Roman"/>
              </a:rPr>
              <a:t>Wrinkles</a:t>
            </a:r>
            <a:endParaRPr sz="1000">
              <a:latin typeface="Times New Roman"/>
              <a:cs typeface="Times New Roman"/>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ln w="12192">
            <a:solidFill>
              <a:srgbClr val="000000"/>
            </a:solidFill>
          </a:ln>
        </p:spPr>
        <p:txBody>
          <a:bodyPr wrap="square" lIns="0" tIns="0" rIns="0" bIns="0" rtlCol="0"/>
          <a:lstStyle/>
          <a:p>
            <a:endParaRPr/>
          </a:p>
        </p:txBody>
      </p:sp>
      <p:sp>
        <p:nvSpPr>
          <p:cNvPr id="4" name="object 4"/>
          <p:cNvSpPr/>
          <p:nvPr/>
        </p:nvSpPr>
        <p:spPr>
          <a:xfrm>
            <a:off x="475487" y="208788"/>
            <a:ext cx="11381231" cy="644042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79704" y="365759"/>
            <a:ext cx="10972800" cy="6126480"/>
          </a:xfrm>
          <a:custGeom>
            <a:avLst/>
            <a:gdLst/>
            <a:ahLst/>
            <a:cxnLst/>
            <a:rect l="l" t="t" r="r" b="b"/>
            <a:pathLst>
              <a:path w="10972800" h="6126480">
                <a:moveTo>
                  <a:pt x="0" y="6126480"/>
                </a:moveTo>
                <a:lnTo>
                  <a:pt x="10972800" y="6126480"/>
                </a:lnTo>
                <a:lnTo>
                  <a:pt x="10972800" y="0"/>
                </a:lnTo>
                <a:lnTo>
                  <a:pt x="0" y="0"/>
                </a:lnTo>
                <a:lnTo>
                  <a:pt x="0" y="6126480"/>
                </a:lnTo>
                <a:close/>
              </a:path>
            </a:pathLst>
          </a:custGeom>
          <a:solidFill>
            <a:srgbClr val="FFFFFF"/>
          </a:solidFill>
        </p:spPr>
        <p:txBody>
          <a:bodyPr wrap="square" lIns="0" tIns="0" rIns="0" bIns="0" rtlCol="0"/>
          <a:lstStyle/>
          <a:p>
            <a:endParaRPr/>
          </a:p>
        </p:txBody>
      </p:sp>
      <p:sp>
        <p:nvSpPr>
          <p:cNvPr id="6" name="object 6"/>
          <p:cNvSpPr/>
          <p:nvPr/>
        </p:nvSpPr>
        <p:spPr>
          <a:xfrm>
            <a:off x="679704" y="365759"/>
            <a:ext cx="10972800" cy="6126480"/>
          </a:xfrm>
          <a:custGeom>
            <a:avLst/>
            <a:gdLst/>
            <a:ahLst/>
            <a:cxnLst/>
            <a:rect l="l" t="t" r="r" b="b"/>
            <a:pathLst>
              <a:path w="10972800" h="6126480">
                <a:moveTo>
                  <a:pt x="0" y="6126480"/>
                </a:moveTo>
                <a:lnTo>
                  <a:pt x="10972800" y="6126480"/>
                </a:lnTo>
                <a:lnTo>
                  <a:pt x="10972800" y="0"/>
                </a:lnTo>
                <a:lnTo>
                  <a:pt x="0" y="0"/>
                </a:lnTo>
                <a:lnTo>
                  <a:pt x="0" y="6126480"/>
                </a:lnTo>
                <a:close/>
              </a:path>
            </a:pathLst>
          </a:custGeom>
          <a:ln w="57912">
            <a:solidFill>
              <a:srgbClr val="000000"/>
            </a:solidFill>
          </a:ln>
        </p:spPr>
        <p:txBody>
          <a:bodyPr wrap="square" lIns="0" tIns="0" rIns="0" bIns="0" rtlCol="0"/>
          <a:lstStyle/>
          <a:p>
            <a:endParaRPr/>
          </a:p>
        </p:txBody>
      </p:sp>
      <p:sp>
        <p:nvSpPr>
          <p:cNvPr id="7" name="object 7"/>
          <p:cNvSpPr/>
          <p:nvPr/>
        </p:nvSpPr>
        <p:spPr>
          <a:xfrm>
            <a:off x="771905" y="457962"/>
            <a:ext cx="10789920" cy="5943600"/>
          </a:xfrm>
          <a:custGeom>
            <a:avLst/>
            <a:gdLst/>
            <a:ahLst/>
            <a:cxnLst/>
            <a:rect l="l" t="t" r="r" b="b"/>
            <a:pathLst>
              <a:path w="10789920" h="5943600">
                <a:moveTo>
                  <a:pt x="0" y="5943600"/>
                </a:moveTo>
                <a:lnTo>
                  <a:pt x="10789920" y="5943600"/>
                </a:lnTo>
                <a:lnTo>
                  <a:pt x="10789920" y="0"/>
                </a:lnTo>
                <a:lnTo>
                  <a:pt x="0" y="0"/>
                </a:lnTo>
                <a:lnTo>
                  <a:pt x="0" y="5943600"/>
                </a:lnTo>
                <a:close/>
              </a:path>
            </a:pathLst>
          </a:custGeom>
          <a:ln w="38100">
            <a:solidFill>
              <a:srgbClr val="000000"/>
            </a:solidFill>
            <a:prstDash val="dot"/>
          </a:ln>
        </p:spPr>
        <p:txBody>
          <a:bodyPr wrap="square" lIns="0" tIns="0" rIns="0" bIns="0" rtlCol="0"/>
          <a:lstStyle/>
          <a:p>
            <a:endParaRPr/>
          </a:p>
        </p:txBody>
      </p:sp>
      <p:sp>
        <p:nvSpPr>
          <p:cNvPr id="8" name="object 8"/>
          <p:cNvSpPr/>
          <p:nvPr/>
        </p:nvSpPr>
        <p:spPr>
          <a:xfrm>
            <a:off x="2913888" y="627887"/>
            <a:ext cx="6443471" cy="1120139"/>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2943479" y="658622"/>
            <a:ext cx="6321806" cy="997203"/>
          </a:xfrm>
          <a:prstGeom prst="rect">
            <a:avLst/>
          </a:prstGeom>
          <a:blipFill>
            <a:blip r:embed="rId5"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1088542" y="1912365"/>
            <a:ext cx="9842500" cy="574675"/>
          </a:xfrm>
          <a:prstGeom prst="rect">
            <a:avLst/>
          </a:prstGeom>
        </p:spPr>
        <p:txBody>
          <a:bodyPr vert="horz" wrap="square" lIns="0" tIns="12700" rIns="0" bIns="0" rtlCol="0">
            <a:spAutoFit/>
          </a:bodyPr>
          <a:lstStyle/>
          <a:p>
            <a:pPr marL="12700" marR="5080">
              <a:lnSpc>
                <a:spcPct val="100000"/>
              </a:lnSpc>
              <a:spcBef>
                <a:spcPts val="100"/>
              </a:spcBef>
            </a:pPr>
            <a:r>
              <a:rPr sz="1800" spc="160" dirty="0"/>
              <a:t>Thank</a:t>
            </a:r>
            <a:r>
              <a:rPr sz="1800" spc="90" dirty="0"/>
              <a:t> </a:t>
            </a:r>
            <a:r>
              <a:rPr sz="1800" spc="140" dirty="0"/>
              <a:t>you</a:t>
            </a:r>
            <a:r>
              <a:rPr sz="1800" spc="95" dirty="0"/>
              <a:t> </a:t>
            </a:r>
            <a:r>
              <a:rPr sz="1800" spc="210" dirty="0"/>
              <a:t>so</a:t>
            </a:r>
            <a:r>
              <a:rPr sz="1800" spc="105" dirty="0"/>
              <a:t> </a:t>
            </a:r>
            <a:r>
              <a:rPr sz="1800" spc="185" dirty="0"/>
              <a:t>much</a:t>
            </a:r>
            <a:r>
              <a:rPr sz="1800" spc="75" dirty="0"/>
              <a:t> </a:t>
            </a:r>
            <a:r>
              <a:rPr sz="1800" spc="204" dirty="0"/>
              <a:t>for</a:t>
            </a:r>
            <a:r>
              <a:rPr sz="1800" spc="100" dirty="0"/>
              <a:t> </a:t>
            </a:r>
            <a:r>
              <a:rPr sz="1800" spc="135" dirty="0"/>
              <a:t>downloading</a:t>
            </a:r>
            <a:r>
              <a:rPr sz="1800" spc="100" dirty="0"/>
              <a:t> </a:t>
            </a:r>
            <a:r>
              <a:rPr sz="1800" spc="155" dirty="0"/>
              <a:t>this</a:t>
            </a:r>
            <a:r>
              <a:rPr sz="1800" spc="95" dirty="0"/>
              <a:t> file.</a:t>
            </a:r>
            <a:r>
              <a:rPr sz="1800" spc="85" dirty="0"/>
              <a:t> </a:t>
            </a:r>
            <a:r>
              <a:rPr sz="1800" spc="-140" dirty="0"/>
              <a:t>I</a:t>
            </a:r>
            <a:r>
              <a:rPr sz="1800" spc="85" dirty="0"/>
              <a:t> </a:t>
            </a:r>
            <a:r>
              <a:rPr sz="1800" spc="170" dirty="0"/>
              <a:t>sincerely</a:t>
            </a:r>
            <a:r>
              <a:rPr sz="1800" spc="100" dirty="0"/>
              <a:t> </a:t>
            </a:r>
            <a:r>
              <a:rPr sz="1800" spc="185" dirty="0"/>
              <a:t>hope</a:t>
            </a:r>
            <a:r>
              <a:rPr sz="1800" spc="95" dirty="0"/>
              <a:t> </a:t>
            </a:r>
            <a:r>
              <a:rPr sz="1800" spc="140" dirty="0"/>
              <a:t>you</a:t>
            </a:r>
            <a:r>
              <a:rPr sz="1800" spc="95" dirty="0"/>
              <a:t> </a:t>
            </a:r>
            <a:r>
              <a:rPr sz="1800" spc="114" dirty="0"/>
              <a:t>find</a:t>
            </a:r>
            <a:r>
              <a:rPr sz="1800" spc="85" dirty="0"/>
              <a:t> </a:t>
            </a:r>
            <a:r>
              <a:rPr sz="1800" spc="110" dirty="0"/>
              <a:t>it</a:t>
            </a:r>
            <a:r>
              <a:rPr sz="1800" spc="100" dirty="0"/>
              <a:t> </a:t>
            </a:r>
            <a:r>
              <a:rPr sz="1800" spc="114" dirty="0"/>
              <a:t>helpful</a:t>
            </a:r>
            <a:r>
              <a:rPr sz="1800" spc="80" dirty="0"/>
              <a:t> </a:t>
            </a:r>
            <a:r>
              <a:rPr sz="1800" spc="185" dirty="0"/>
              <a:t>and</a:t>
            </a:r>
            <a:r>
              <a:rPr sz="1800" spc="100" dirty="0"/>
              <a:t> </a:t>
            </a:r>
            <a:r>
              <a:rPr sz="1800" spc="220" dirty="0"/>
              <a:t>that  </a:t>
            </a:r>
            <a:r>
              <a:rPr sz="1800" spc="180" dirty="0"/>
              <a:t>your</a:t>
            </a:r>
            <a:r>
              <a:rPr sz="1800" spc="90" dirty="0"/>
              <a:t> </a:t>
            </a:r>
            <a:r>
              <a:rPr sz="1800" spc="220" dirty="0"/>
              <a:t>students</a:t>
            </a:r>
            <a:r>
              <a:rPr sz="1800" spc="100" dirty="0"/>
              <a:t> </a:t>
            </a:r>
            <a:r>
              <a:rPr sz="1800" spc="180" dirty="0"/>
              <a:t>learn</a:t>
            </a:r>
            <a:r>
              <a:rPr sz="1800" spc="80" dirty="0"/>
              <a:t> </a:t>
            </a:r>
            <a:r>
              <a:rPr sz="1800" spc="240" dirty="0"/>
              <a:t>a</a:t>
            </a:r>
            <a:r>
              <a:rPr sz="1800" spc="90" dirty="0"/>
              <a:t> </a:t>
            </a:r>
            <a:r>
              <a:rPr sz="1800" spc="120" dirty="0"/>
              <a:t>lot</a:t>
            </a:r>
            <a:r>
              <a:rPr sz="1800" spc="95" dirty="0"/>
              <a:t> </a:t>
            </a:r>
            <a:r>
              <a:rPr sz="1800" spc="195" dirty="0"/>
              <a:t>from</a:t>
            </a:r>
            <a:r>
              <a:rPr sz="1800" spc="85" dirty="0"/>
              <a:t> </a:t>
            </a:r>
            <a:r>
              <a:rPr sz="1800" spc="65" dirty="0"/>
              <a:t>it!</a:t>
            </a:r>
            <a:r>
              <a:rPr sz="1800" spc="100" dirty="0"/>
              <a:t> </a:t>
            </a:r>
            <a:r>
              <a:rPr sz="1800" spc="-140" dirty="0"/>
              <a:t>I</a:t>
            </a:r>
            <a:r>
              <a:rPr sz="1800" spc="85" dirty="0"/>
              <a:t> </a:t>
            </a:r>
            <a:r>
              <a:rPr sz="1800" spc="100" dirty="0"/>
              <a:t>look </a:t>
            </a:r>
            <a:r>
              <a:rPr sz="1800" spc="220" dirty="0"/>
              <a:t>forward</a:t>
            </a:r>
            <a:r>
              <a:rPr sz="1800" spc="80" dirty="0"/>
              <a:t> </a:t>
            </a:r>
            <a:r>
              <a:rPr sz="1800" spc="204" dirty="0"/>
              <a:t>to</a:t>
            </a:r>
            <a:r>
              <a:rPr sz="1800" spc="100" dirty="0"/>
              <a:t> </a:t>
            </a:r>
            <a:r>
              <a:rPr sz="1800" spc="180" dirty="0"/>
              <a:t>reading</a:t>
            </a:r>
            <a:r>
              <a:rPr sz="1800" spc="70" dirty="0"/>
              <a:t> </a:t>
            </a:r>
            <a:r>
              <a:rPr sz="1800" spc="180" dirty="0"/>
              <a:t>your</a:t>
            </a:r>
            <a:r>
              <a:rPr sz="1800" spc="90" dirty="0"/>
              <a:t> </a:t>
            </a:r>
            <a:r>
              <a:rPr sz="1800" spc="215" dirty="0"/>
              <a:t>feedback</a:t>
            </a:r>
            <a:r>
              <a:rPr sz="1800" spc="65" dirty="0"/>
              <a:t> </a:t>
            </a:r>
            <a:r>
              <a:rPr sz="1800" spc="60" dirty="0"/>
              <a:t>in</a:t>
            </a:r>
            <a:r>
              <a:rPr sz="1800" spc="90" dirty="0"/>
              <a:t> </a:t>
            </a:r>
            <a:r>
              <a:rPr sz="1800" spc="120" dirty="0"/>
              <a:t>my</a:t>
            </a:r>
            <a:r>
              <a:rPr sz="1800" spc="100" dirty="0"/>
              <a:t> </a:t>
            </a:r>
            <a:r>
              <a:rPr sz="1800" spc="225" dirty="0"/>
              <a:t>store.</a:t>
            </a:r>
            <a:endParaRPr sz="1800"/>
          </a:p>
        </p:txBody>
      </p:sp>
      <p:sp>
        <p:nvSpPr>
          <p:cNvPr id="11" name="object 11"/>
          <p:cNvSpPr txBox="1"/>
          <p:nvPr/>
        </p:nvSpPr>
        <p:spPr>
          <a:xfrm>
            <a:off x="1088542" y="2735707"/>
            <a:ext cx="10377170" cy="574040"/>
          </a:xfrm>
          <a:prstGeom prst="rect">
            <a:avLst/>
          </a:prstGeom>
        </p:spPr>
        <p:txBody>
          <a:bodyPr vert="horz" wrap="square" lIns="0" tIns="12700" rIns="0" bIns="0" rtlCol="0">
            <a:spAutoFit/>
          </a:bodyPr>
          <a:lstStyle/>
          <a:p>
            <a:pPr marL="12700" marR="5080">
              <a:lnSpc>
                <a:spcPct val="100000"/>
              </a:lnSpc>
              <a:spcBef>
                <a:spcPts val="100"/>
              </a:spcBef>
            </a:pPr>
            <a:r>
              <a:rPr sz="1800" spc="15" dirty="0">
                <a:latin typeface="Times New Roman"/>
                <a:cs typeface="Times New Roman"/>
              </a:rPr>
              <a:t>If</a:t>
            </a:r>
            <a:r>
              <a:rPr sz="1800" spc="80" dirty="0">
                <a:latin typeface="Times New Roman"/>
                <a:cs typeface="Times New Roman"/>
              </a:rPr>
              <a:t> </a:t>
            </a:r>
            <a:r>
              <a:rPr sz="1800" spc="140" dirty="0">
                <a:latin typeface="Times New Roman"/>
                <a:cs typeface="Times New Roman"/>
              </a:rPr>
              <a:t>you</a:t>
            </a:r>
            <a:r>
              <a:rPr sz="1800" spc="95" dirty="0">
                <a:latin typeface="Times New Roman"/>
                <a:cs typeface="Times New Roman"/>
              </a:rPr>
              <a:t> </a:t>
            </a:r>
            <a:r>
              <a:rPr sz="1800" spc="80" dirty="0">
                <a:latin typeface="Times New Roman"/>
                <a:cs typeface="Times New Roman"/>
              </a:rPr>
              <a:t>like</a:t>
            </a:r>
            <a:r>
              <a:rPr sz="1800" spc="95" dirty="0">
                <a:latin typeface="Times New Roman"/>
                <a:cs typeface="Times New Roman"/>
              </a:rPr>
              <a:t> </a:t>
            </a:r>
            <a:r>
              <a:rPr sz="1800" spc="155" dirty="0">
                <a:latin typeface="Times New Roman"/>
                <a:cs typeface="Times New Roman"/>
              </a:rPr>
              <a:t>this</a:t>
            </a:r>
            <a:r>
              <a:rPr sz="1800" spc="95" dirty="0">
                <a:latin typeface="Times New Roman"/>
                <a:cs typeface="Times New Roman"/>
              </a:rPr>
              <a:t> file,</a:t>
            </a:r>
            <a:r>
              <a:rPr sz="1800" spc="65" dirty="0">
                <a:latin typeface="Times New Roman"/>
                <a:cs typeface="Times New Roman"/>
              </a:rPr>
              <a:t> </a:t>
            </a:r>
            <a:r>
              <a:rPr sz="1800" spc="140" dirty="0">
                <a:latin typeface="Times New Roman"/>
                <a:cs typeface="Times New Roman"/>
              </a:rPr>
              <a:t>you</a:t>
            </a:r>
            <a:r>
              <a:rPr sz="1800" spc="105" dirty="0">
                <a:latin typeface="Times New Roman"/>
                <a:cs typeface="Times New Roman"/>
              </a:rPr>
              <a:t> </a:t>
            </a:r>
            <a:r>
              <a:rPr sz="1800" spc="140" dirty="0">
                <a:latin typeface="Times New Roman"/>
                <a:cs typeface="Times New Roman"/>
              </a:rPr>
              <a:t>might</a:t>
            </a:r>
            <a:r>
              <a:rPr sz="1800" spc="80" dirty="0">
                <a:latin typeface="Times New Roman"/>
                <a:cs typeface="Times New Roman"/>
              </a:rPr>
              <a:t> </a:t>
            </a:r>
            <a:r>
              <a:rPr sz="1800" spc="210" dirty="0">
                <a:latin typeface="Times New Roman"/>
                <a:cs typeface="Times New Roman"/>
              </a:rPr>
              <a:t>want</a:t>
            </a:r>
            <a:r>
              <a:rPr sz="1800" spc="95" dirty="0">
                <a:latin typeface="Times New Roman"/>
                <a:cs typeface="Times New Roman"/>
              </a:rPr>
              <a:t> </a:t>
            </a:r>
            <a:r>
              <a:rPr sz="1800" spc="204" dirty="0">
                <a:latin typeface="Times New Roman"/>
                <a:cs typeface="Times New Roman"/>
              </a:rPr>
              <a:t>to</a:t>
            </a:r>
            <a:r>
              <a:rPr sz="1800" spc="100" dirty="0">
                <a:latin typeface="Times New Roman"/>
                <a:cs typeface="Times New Roman"/>
              </a:rPr>
              <a:t> </a:t>
            </a:r>
            <a:r>
              <a:rPr sz="1800" spc="220" dirty="0">
                <a:latin typeface="Times New Roman"/>
                <a:cs typeface="Times New Roman"/>
              </a:rPr>
              <a:t>check</a:t>
            </a:r>
            <a:r>
              <a:rPr sz="1800" spc="60" dirty="0">
                <a:latin typeface="Times New Roman"/>
                <a:cs typeface="Times New Roman"/>
              </a:rPr>
              <a:t> </a:t>
            </a:r>
            <a:r>
              <a:rPr sz="1800" spc="190" dirty="0">
                <a:latin typeface="Times New Roman"/>
                <a:cs typeface="Times New Roman"/>
              </a:rPr>
              <a:t>out</a:t>
            </a:r>
            <a:r>
              <a:rPr sz="1800" spc="100" dirty="0">
                <a:latin typeface="Times New Roman"/>
                <a:cs typeface="Times New Roman"/>
              </a:rPr>
              <a:t> </a:t>
            </a:r>
            <a:r>
              <a:rPr sz="1800" spc="210" dirty="0">
                <a:latin typeface="Times New Roman"/>
                <a:cs typeface="Times New Roman"/>
              </a:rPr>
              <a:t>some</a:t>
            </a:r>
            <a:r>
              <a:rPr sz="1800" spc="95" dirty="0">
                <a:latin typeface="Times New Roman"/>
                <a:cs typeface="Times New Roman"/>
              </a:rPr>
              <a:t> </a:t>
            </a:r>
            <a:r>
              <a:rPr sz="1800" spc="165" dirty="0">
                <a:latin typeface="Times New Roman"/>
                <a:cs typeface="Times New Roman"/>
              </a:rPr>
              <a:t>of</a:t>
            </a:r>
            <a:r>
              <a:rPr sz="1800" spc="95" dirty="0">
                <a:latin typeface="Times New Roman"/>
                <a:cs typeface="Times New Roman"/>
              </a:rPr>
              <a:t> </a:t>
            </a:r>
            <a:r>
              <a:rPr sz="1800" spc="120" dirty="0">
                <a:latin typeface="Times New Roman"/>
                <a:cs typeface="Times New Roman"/>
              </a:rPr>
              <a:t>my</a:t>
            </a:r>
            <a:r>
              <a:rPr sz="1800" spc="90" dirty="0">
                <a:latin typeface="Times New Roman"/>
                <a:cs typeface="Times New Roman"/>
              </a:rPr>
              <a:t> </a:t>
            </a:r>
            <a:r>
              <a:rPr sz="1800" spc="225" dirty="0">
                <a:latin typeface="Times New Roman"/>
                <a:cs typeface="Times New Roman"/>
              </a:rPr>
              <a:t>other</a:t>
            </a:r>
            <a:r>
              <a:rPr sz="1800" spc="95" dirty="0">
                <a:latin typeface="Times New Roman"/>
                <a:cs typeface="Times New Roman"/>
              </a:rPr>
              <a:t> </a:t>
            </a:r>
            <a:r>
              <a:rPr sz="1800" spc="215" dirty="0">
                <a:latin typeface="Times New Roman"/>
                <a:cs typeface="Times New Roman"/>
              </a:rPr>
              <a:t>products</a:t>
            </a:r>
            <a:r>
              <a:rPr sz="1800" spc="100" dirty="0">
                <a:latin typeface="Times New Roman"/>
                <a:cs typeface="Times New Roman"/>
              </a:rPr>
              <a:t> </a:t>
            </a:r>
            <a:r>
              <a:rPr sz="1800" spc="220" dirty="0">
                <a:latin typeface="Times New Roman"/>
                <a:cs typeface="Times New Roman"/>
              </a:rPr>
              <a:t>that</a:t>
            </a:r>
            <a:r>
              <a:rPr sz="1800" spc="110" dirty="0">
                <a:latin typeface="Times New Roman"/>
                <a:cs typeface="Times New Roman"/>
              </a:rPr>
              <a:t> </a:t>
            </a:r>
            <a:r>
              <a:rPr sz="1800" spc="235" dirty="0">
                <a:latin typeface="Times New Roman"/>
                <a:cs typeface="Times New Roman"/>
              </a:rPr>
              <a:t>teach</a:t>
            </a:r>
            <a:r>
              <a:rPr sz="1800" spc="85" dirty="0">
                <a:latin typeface="Times New Roman"/>
                <a:cs typeface="Times New Roman"/>
              </a:rPr>
              <a:t> </a:t>
            </a:r>
            <a:r>
              <a:rPr sz="1800" spc="145" dirty="0">
                <a:latin typeface="Times New Roman"/>
                <a:cs typeface="Times New Roman"/>
              </a:rPr>
              <a:t>social  </a:t>
            </a:r>
            <a:r>
              <a:rPr sz="1800" spc="190" dirty="0">
                <a:latin typeface="Times New Roman"/>
                <a:cs typeface="Times New Roman"/>
              </a:rPr>
              <a:t>studies</a:t>
            </a:r>
            <a:r>
              <a:rPr sz="1800" spc="80" dirty="0">
                <a:latin typeface="Times New Roman"/>
                <a:cs typeface="Times New Roman"/>
              </a:rPr>
              <a:t> </a:t>
            </a:r>
            <a:r>
              <a:rPr sz="1800" spc="175" dirty="0">
                <a:latin typeface="Times New Roman"/>
                <a:cs typeface="Times New Roman"/>
              </a:rPr>
              <a:t>topics</a:t>
            </a:r>
            <a:r>
              <a:rPr sz="1800" spc="100" dirty="0">
                <a:latin typeface="Times New Roman"/>
                <a:cs typeface="Times New Roman"/>
              </a:rPr>
              <a:t> </a:t>
            </a:r>
            <a:r>
              <a:rPr sz="1800" spc="60" dirty="0">
                <a:latin typeface="Times New Roman"/>
                <a:cs typeface="Times New Roman"/>
              </a:rPr>
              <a:t>in</a:t>
            </a:r>
            <a:r>
              <a:rPr sz="1800" spc="95" dirty="0">
                <a:latin typeface="Times New Roman"/>
                <a:cs typeface="Times New Roman"/>
              </a:rPr>
              <a:t> </a:t>
            </a:r>
            <a:r>
              <a:rPr sz="1800" spc="200" dirty="0">
                <a:latin typeface="Times New Roman"/>
                <a:cs typeface="Times New Roman"/>
              </a:rPr>
              <a:t>creative,</a:t>
            </a:r>
            <a:r>
              <a:rPr sz="1800" spc="50" dirty="0">
                <a:latin typeface="Times New Roman"/>
                <a:cs typeface="Times New Roman"/>
              </a:rPr>
              <a:t> </a:t>
            </a:r>
            <a:r>
              <a:rPr sz="1800" spc="160" dirty="0">
                <a:latin typeface="Times New Roman"/>
                <a:cs typeface="Times New Roman"/>
              </a:rPr>
              <a:t>engaging,</a:t>
            </a:r>
            <a:r>
              <a:rPr sz="1800" spc="60" dirty="0">
                <a:latin typeface="Times New Roman"/>
                <a:cs typeface="Times New Roman"/>
              </a:rPr>
              <a:t> </a:t>
            </a:r>
            <a:r>
              <a:rPr sz="1800" spc="185" dirty="0">
                <a:latin typeface="Times New Roman"/>
                <a:cs typeface="Times New Roman"/>
              </a:rPr>
              <a:t>and</a:t>
            </a:r>
            <a:r>
              <a:rPr sz="1800" spc="80" dirty="0">
                <a:latin typeface="Times New Roman"/>
                <a:cs typeface="Times New Roman"/>
              </a:rPr>
              <a:t> </a:t>
            </a:r>
            <a:r>
              <a:rPr sz="1800" spc="170" dirty="0">
                <a:latin typeface="Times New Roman"/>
                <a:cs typeface="Times New Roman"/>
              </a:rPr>
              <a:t>hands-on</a:t>
            </a:r>
            <a:r>
              <a:rPr sz="1800" spc="95" dirty="0">
                <a:latin typeface="Times New Roman"/>
                <a:cs typeface="Times New Roman"/>
              </a:rPr>
              <a:t> </a:t>
            </a:r>
            <a:r>
              <a:rPr sz="1800" spc="185" dirty="0">
                <a:latin typeface="Times New Roman"/>
                <a:cs typeface="Times New Roman"/>
              </a:rPr>
              <a:t>ways.</a:t>
            </a:r>
            <a:endParaRPr sz="1800">
              <a:latin typeface="Times New Roman"/>
              <a:cs typeface="Times New Roman"/>
            </a:endParaRPr>
          </a:p>
        </p:txBody>
      </p:sp>
      <p:sp>
        <p:nvSpPr>
          <p:cNvPr id="12" name="object 12"/>
          <p:cNvSpPr txBox="1"/>
          <p:nvPr/>
        </p:nvSpPr>
        <p:spPr>
          <a:xfrm>
            <a:off x="1088542" y="5205221"/>
            <a:ext cx="4056379" cy="804545"/>
          </a:xfrm>
          <a:prstGeom prst="rect">
            <a:avLst/>
          </a:prstGeom>
        </p:spPr>
        <p:txBody>
          <a:bodyPr vert="horz" wrap="square" lIns="0" tIns="12700" rIns="0" bIns="0" rtlCol="0">
            <a:spAutoFit/>
          </a:bodyPr>
          <a:lstStyle/>
          <a:p>
            <a:pPr marL="12700">
              <a:lnSpc>
                <a:spcPts val="1985"/>
              </a:lnSpc>
              <a:spcBef>
                <a:spcPts val="100"/>
              </a:spcBef>
            </a:pPr>
            <a:r>
              <a:rPr sz="1800" spc="215" dirty="0">
                <a:latin typeface="Times New Roman"/>
                <a:cs typeface="Times New Roman"/>
              </a:rPr>
              <a:t>Best</a:t>
            </a:r>
            <a:r>
              <a:rPr sz="1800" spc="75" dirty="0">
                <a:latin typeface="Times New Roman"/>
                <a:cs typeface="Times New Roman"/>
              </a:rPr>
              <a:t> </a:t>
            </a:r>
            <a:r>
              <a:rPr sz="1800" spc="165" dirty="0">
                <a:latin typeface="Times New Roman"/>
                <a:cs typeface="Times New Roman"/>
              </a:rPr>
              <a:t>of</a:t>
            </a:r>
            <a:r>
              <a:rPr sz="1800" spc="85" dirty="0">
                <a:latin typeface="Times New Roman"/>
                <a:cs typeface="Times New Roman"/>
              </a:rPr>
              <a:t> </a:t>
            </a:r>
            <a:r>
              <a:rPr sz="1800" spc="125" dirty="0">
                <a:latin typeface="Times New Roman"/>
                <a:cs typeface="Times New Roman"/>
              </a:rPr>
              <a:t>luck</a:t>
            </a:r>
            <a:r>
              <a:rPr sz="1800" spc="85" dirty="0">
                <a:latin typeface="Times New Roman"/>
                <a:cs typeface="Times New Roman"/>
              </a:rPr>
              <a:t> </a:t>
            </a:r>
            <a:r>
              <a:rPr sz="1800" spc="204" dirty="0">
                <a:latin typeface="Times New Roman"/>
                <a:cs typeface="Times New Roman"/>
              </a:rPr>
              <a:t>to</a:t>
            </a:r>
            <a:r>
              <a:rPr sz="1800" spc="90" dirty="0">
                <a:latin typeface="Times New Roman"/>
                <a:cs typeface="Times New Roman"/>
              </a:rPr>
              <a:t> </a:t>
            </a:r>
            <a:r>
              <a:rPr sz="1800" spc="140" dirty="0">
                <a:latin typeface="Times New Roman"/>
                <a:cs typeface="Times New Roman"/>
              </a:rPr>
              <a:t>you</a:t>
            </a:r>
            <a:r>
              <a:rPr sz="1800" spc="90" dirty="0">
                <a:latin typeface="Times New Roman"/>
                <a:cs typeface="Times New Roman"/>
              </a:rPr>
              <a:t> </a:t>
            </a:r>
            <a:r>
              <a:rPr sz="1800" spc="155" dirty="0">
                <a:latin typeface="Times New Roman"/>
                <a:cs typeface="Times New Roman"/>
              </a:rPr>
              <a:t>this</a:t>
            </a:r>
            <a:r>
              <a:rPr sz="1800" spc="85" dirty="0">
                <a:latin typeface="Times New Roman"/>
                <a:cs typeface="Times New Roman"/>
              </a:rPr>
              <a:t> </a:t>
            </a:r>
            <a:r>
              <a:rPr sz="1800" spc="160" dirty="0">
                <a:latin typeface="Times New Roman"/>
                <a:cs typeface="Times New Roman"/>
              </a:rPr>
              <a:t>school</a:t>
            </a:r>
            <a:r>
              <a:rPr sz="1800" spc="90" dirty="0">
                <a:latin typeface="Times New Roman"/>
                <a:cs typeface="Times New Roman"/>
              </a:rPr>
              <a:t> </a:t>
            </a:r>
            <a:r>
              <a:rPr sz="1800" spc="204" dirty="0">
                <a:latin typeface="Times New Roman"/>
                <a:cs typeface="Times New Roman"/>
              </a:rPr>
              <a:t>year,</a:t>
            </a:r>
            <a:endParaRPr sz="1800">
              <a:latin typeface="Times New Roman"/>
              <a:cs typeface="Times New Roman"/>
            </a:endParaRPr>
          </a:p>
          <a:p>
            <a:pPr marL="12700">
              <a:lnSpc>
                <a:spcPts val="4145"/>
              </a:lnSpc>
            </a:pPr>
            <a:r>
              <a:rPr sz="3600" i="1" spc="-320" dirty="0">
                <a:solidFill>
                  <a:srgbClr val="09B5AC"/>
                </a:solidFill>
                <a:latin typeface="Times New Roman"/>
                <a:cs typeface="Times New Roman"/>
              </a:rPr>
              <a:t>Ansley </a:t>
            </a:r>
            <a:r>
              <a:rPr sz="3600" i="1" spc="-254" dirty="0">
                <a:solidFill>
                  <a:srgbClr val="09B5AC"/>
                </a:solidFill>
                <a:latin typeface="Times New Roman"/>
                <a:cs typeface="Times New Roman"/>
              </a:rPr>
              <a:t>at </a:t>
            </a:r>
            <a:r>
              <a:rPr sz="3600" i="1" spc="-180" dirty="0">
                <a:solidFill>
                  <a:srgbClr val="09B5AC"/>
                </a:solidFill>
                <a:latin typeface="Times New Roman"/>
                <a:cs typeface="Times New Roman"/>
              </a:rPr>
              <a:t>Brain</a:t>
            </a:r>
            <a:r>
              <a:rPr sz="3600" i="1" spc="-275" dirty="0">
                <a:solidFill>
                  <a:srgbClr val="09B5AC"/>
                </a:solidFill>
                <a:latin typeface="Times New Roman"/>
                <a:cs typeface="Times New Roman"/>
              </a:rPr>
              <a:t> </a:t>
            </a:r>
            <a:r>
              <a:rPr sz="3600" i="1" spc="-320" dirty="0">
                <a:solidFill>
                  <a:srgbClr val="09B5AC"/>
                </a:solidFill>
                <a:latin typeface="Times New Roman"/>
                <a:cs typeface="Times New Roman"/>
              </a:rPr>
              <a:t>Wrinkles</a:t>
            </a:r>
            <a:endParaRPr sz="3600">
              <a:latin typeface="Times New Roman"/>
              <a:cs typeface="Times New Roman"/>
            </a:endParaRPr>
          </a:p>
        </p:txBody>
      </p:sp>
      <p:sp>
        <p:nvSpPr>
          <p:cNvPr id="13" name="object 13"/>
          <p:cNvSpPr/>
          <p:nvPr/>
        </p:nvSpPr>
        <p:spPr>
          <a:xfrm>
            <a:off x="9808464" y="475487"/>
            <a:ext cx="1493520" cy="1463039"/>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5696711" y="3337559"/>
            <a:ext cx="3688080" cy="2932176"/>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5920740" y="3561588"/>
            <a:ext cx="3041904" cy="2286000"/>
          </a:xfrm>
          <a:prstGeom prst="rect">
            <a:avLst/>
          </a:prstGeom>
          <a:blipFill>
            <a:blip r:embed="rId8" cstate="print"/>
            <a:stretch>
              <a:fillRect/>
            </a:stretch>
          </a:blipFill>
        </p:spPr>
        <p:txBody>
          <a:bodyPr wrap="square" lIns="0" tIns="0" rIns="0" bIns="0" rtlCol="0"/>
          <a:lstStyle/>
          <a:p>
            <a:endParaRPr/>
          </a:p>
        </p:txBody>
      </p:sp>
      <p:sp>
        <p:nvSpPr>
          <p:cNvPr id="16" name="object 16"/>
          <p:cNvSpPr/>
          <p:nvPr/>
        </p:nvSpPr>
        <p:spPr>
          <a:xfrm>
            <a:off x="5906261" y="3547109"/>
            <a:ext cx="3070860" cy="2315210"/>
          </a:xfrm>
          <a:custGeom>
            <a:avLst/>
            <a:gdLst/>
            <a:ahLst/>
            <a:cxnLst/>
            <a:rect l="l" t="t" r="r" b="b"/>
            <a:pathLst>
              <a:path w="3070859" h="2315210">
                <a:moveTo>
                  <a:pt x="0" y="2314955"/>
                </a:moveTo>
                <a:lnTo>
                  <a:pt x="3070860" y="2314955"/>
                </a:lnTo>
                <a:lnTo>
                  <a:pt x="3070860" y="0"/>
                </a:lnTo>
                <a:lnTo>
                  <a:pt x="0" y="0"/>
                </a:lnTo>
                <a:lnTo>
                  <a:pt x="0" y="2314955"/>
                </a:lnTo>
                <a:close/>
              </a:path>
            </a:pathLst>
          </a:custGeom>
          <a:ln w="28956">
            <a:solidFill>
              <a:srgbClr val="000000"/>
            </a:solidFill>
          </a:ln>
        </p:spPr>
        <p:txBody>
          <a:bodyPr wrap="square" lIns="0" tIns="0" rIns="0" bIns="0" rtlCol="0"/>
          <a:lstStyle/>
          <a:p>
            <a:endParaRPr/>
          </a:p>
        </p:txBody>
      </p:sp>
      <p:sp>
        <p:nvSpPr>
          <p:cNvPr id="17" name="object 17"/>
          <p:cNvSpPr/>
          <p:nvPr/>
        </p:nvSpPr>
        <p:spPr>
          <a:xfrm>
            <a:off x="9069323" y="3098292"/>
            <a:ext cx="2744724" cy="3407663"/>
          </a:xfrm>
          <a:prstGeom prst="rect">
            <a:avLst/>
          </a:prstGeom>
          <a:blipFill>
            <a:blip r:embed="rId9" cstate="print"/>
            <a:stretch>
              <a:fillRect/>
            </a:stretch>
          </a:blipFill>
        </p:spPr>
        <p:txBody>
          <a:bodyPr wrap="square" lIns="0" tIns="0" rIns="0" bIns="0" rtlCol="0"/>
          <a:lstStyle/>
          <a:p>
            <a:endParaRPr/>
          </a:p>
        </p:txBody>
      </p:sp>
      <p:sp>
        <p:nvSpPr>
          <p:cNvPr id="18" name="object 18"/>
          <p:cNvSpPr/>
          <p:nvPr/>
        </p:nvSpPr>
        <p:spPr>
          <a:xfrm>
            <a:off x="9302495" y="3331464"/>
            <a:ext cx="2080259" cy="2743200"/>
          </a:xfrm>
          <a:prstGeom prst="rect">
            <a:avLst/>
          </a:prstGeom>
          <a:blipFill>
            <a:blip r:embed="rId10" cstate="print"/>
            <a:stretch>
              <a:fillRect/>
            </a:stretch>
          </a:blipFill>
        </p:spPr>
        <p:txBody>
          <a:bodyPr wrap="square" lIns="0" tIns="0" rIns="0" bIns="0" rtlCol="0"/>
          <a:lstStyle/>
          <a:p>
            <a:endParaRPr/>
          </a:p>
        </p:txBody>
      </p:sp>
      <p:sp>
        <p:nvSpPr>
          <p:cNvPr id="19" name="object 19"/>
          <p:cNvSpPr/>
          <p:nvPr/>
        </p:nvSpPr>
        <p:spPr>
          <a:xfrm>
            <a:off x="9283445" y="3312414"/>
            <a:ext cx="2118360" cy="2781300"/>
          </a:xfrm>
          <a:custGeom>
            <a:avLst/>
            <a:gdLst/>
            <a:ahLst/>
            <a:cxnLst/>
            <a:rect l="l" t="t" r="r" b="b"/>
            <a:pathLst>
              <a:path w="2118359" h="2781300">
                <a:moveTo>
                  <a:pt x="0" y="2781300"/>
                </a:moveTo>
                <a:lnTo>
                  <a:pt x="2118359" y="2781300"/>
                </a:lnTo>
                <a:lnTo>
                  <a:pt x="2118359" y="0"/>
                </a:lnTo>
                <a:lnTo>
                  <a:pt x="0" y="0"/>
                </a:lnTo>
                <a:lnTo>
                  <a:pt x="0" y="2781300"/>
                </a:lnTo>
                <a:close/>
              </a:path>
            </a:pathLst>
          </a:custGeom>
          <a:ln w="38100">
            <a:solidFill>
              <a:srgbClr val="000000"/>
            </a:solidFill>
          </a:ln>
        </p:spPr>
        <p:txBody>
          <a:bodyPr wrap="square" lIns="0" tIns="0" rIns="0" bIns="0" rtlCol="0"/>
          <a:lstStyle/>
          <a:p>
            <a:endParaRPr/>
          </a:p>
        </p:txBody>
      </p:sp>
      <p:sp>
        <p:nvSpPr>
          <p:cNvPr id="20" name="object 20"/>
          <p:cNvSpPr txBox="1"/>
          <p:nvPr/>
        </p:nvSpPr>
        <p:spPr>
          <a:xfrm>
            <a:off x="78739" y="6647454"/>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ln w="12192">
            <a:solidFill>
              <a:srgbClr val="000000"/>
            </a:solidFill>
          </a:ln>
        </p:spPr>
        <p:txBody>
          <a:bodyPr wrap="square" lIns="0" tIns="0" rIns="0" bIns="0" rtlCol="0"/>
          <a:lstStyle/>
          <a:p>
            <a:endParaRPr/>
          </a:p>
        </p:txBody>
      </p:sp>
      <p:sp>
        <p:nvSpPr>
          <p:cNvPr id="4" name="object 4"/>
          <p:cNvSpPr/>
          <p:nvPr/>
        </p:nvSpPr>
        <p:spPr>
          <a:xfrm>
            <a:off x="181355" y="70102"/>
            <a:ext cx="11969496" cy="671779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91668" y="228600"/>
            <a:ext cx="11549380" cy="6400800"/>
          </a:xfrm>
          <a:custGeom>
            <a:avLst/>
            <a:gdLst/>
            <a:ahLst/>
            <a:cxnLst/>
            <a:rect l="l" t="t" r="r" b="b"/>
            <a:pathLst>
              <a:path w="11549380" h="6400800">
                <a:moveTo>
                  <a:pt x="0" y="6400800"/>
                </a:moveTo>
                <a:lnTo>
                  <a:pt x="11548872" y="6400800"/>
                </a:lnTo>
                <a:lnTo>
                  <a:pt x="11548872" y="0"/>
                </a:lnTo>
                <a:lnTo>
                  <a:pt x="0" y="0"/>
                </a:lnTo>
                <a:lnTo>
                  <a:pt x="0" y="6400800"/>
                </a:lnTo>
                <a:close/>
              </a:path>
            </a:pathLst>
          </a:custGeom>
          <a:solidFill>
            <a:srgbClr val="FFFFFF"/>
          </a:solidFill>
        </p:spPr>
        <p:txBody>
          <a:bodyPr wrap="square" lIns="0" tIns="0" rIns="0" bIns="0" rtlCol="0"/>
          <a:lstStyle/>
          <a:p>
            <a:endParaRPr/>
          </a:p>
        </p:txBody>
      </p:sp>
      <p:sp>
        <p:nvSpPr>
          <p:cNvPr id="6" name="object 6"/>
          <p:cNvSpPr/>
          <p:nvPr/>
        </p:nvSpPr>
        <p:spPr>
          <a:xfrm>
            <a:off x="391668" y="228600"/>
            <a:ext cx="11549380" cy="6400800"/>
          </a:xfrm>
          <a:custGeom>
            <a:avLst/>
            <a:gdLst/>
            <a:ahLst/>
            <a:cxnLst/>
            <a:rect l="l" t="t" r="r" b="b"/>
            <a:pathLst>
              <a:path w="11549380" h="6400800">
                <a:moveTo>
                  <a:pt x="0" y="6400800"/>
                </a:moveTo>
                <a:lnTo>
                  <a:pt x="11548872" y="6400800"/>
                </a:lnTo>
                <a:lnTo>
                  <a:pt x="11548872" y="0"/>
                </a:lnTo>
                <a:lnTo>
                  <a:pt x="0" y="0"/>
                </a:lnTo>
                <a:lnTo>
                  <a:pt x="0" y="6400800"/>
                </a:lnTo>
                <a:close/>
              </a:path>
            </a:pathLst>
          </a:custGeom>
          <a:ln w="57911">
            <a:solidFill>
              <a:srgbClr val="000000"/>
            </a:solidFill>
          </a:ln>
        </p:spPr>
        <p:txBody>
          <a:bodyPr wrap="square" lIns="0" tIns="0" rIns="0" bIns="0" rtlCol="0"/>
          <a:lstStyle/>
          <a:p>
            <a:endParaRPr/>
          </a:p>
        </p:txBody>
      </p:sp>
      <p:sp>
        <p:nvSpPr>
          <p:cNvPr id="7" name="object 7"/>
          <p:cNvSpPr/>
          <p:nvPr/>
        </p:nvSpPr>
        <p:spPr>
          <a:xfrm>
            <a:off x="509777" y="345186"/>
            <a:ext cx="11303635" cy="6126480"/>
          </a:xfrm>
          <a:custGeom>
            <a:avLst/>
            <a:gdLst/>
            <a:ahLst/>
            <a:cxnLst/>
            <a:rect l="l" t="t" r="r" b="b"/>
            <a:pathLst>
              <a:path w="11303635" h="6126480">
                <a:moveTo>
                  <a:pt x="0" y="6126479"/>
                </a:moveTo>
                <a:lnTo>
                  <a:pt x="11303508" y="6126479"/>
                </a:lnTo>
                <a:lnTo>
                  <a:pt x="11303508" y="0"/>
                </a:lnTo>
                <a:lnTo>
                  <a:pt x="0" y="0"/>
                </a:lnTo>
                <a:lnTo>
                  <a:pt x="0" y="6126479"/>
                </a:lnTo>
                <a:close/>
              </a:path>
            </a:pathLst>
          </a:custGeom>
          <a:ln w="38100">
            <a:solidFill>
              <a:srgbClr val="000000"/>
            </a:solidFill>
            <a:prstDash val="dot"/>
          </a:ln>
        </p:spPr>
        <p:txBody>
          <a:bodyPr wrap="square" lIns="0" tIns="0" rIns="0" bIns="0" rtlCol="0"/>
          <a:lstStyle/>
          <a:p>
            <a:endParaRPr/>
          </a:p>
        </p:txBody>
      </p:sp>
      <p:sp>
        <p:nvSpPr>
          <p:cNvPr id="8" name="object 8"/>
          <p:cNvSpPr/>
          <p:nvPr/>
        </p:nvSpPr>
        <p:spPr>
          <a:xfrm>
            <a:off x="2988564" y="595883"/>
            <a:ext cx="6272784" cy="92506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014598" y="621791"/>
            <a:ext cx="6166738" cy="819165"/>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9701783" y="431291"/>
            <a:ext cx="1306068" cy="1280160"/>
          </a:xfrm>
          <a:prstGeom prst="rect">
            <a:avLst/>
          </a:prstGeom>
          <a:blipFill>
            <a:blip r:embed="rId6" cstate="print"/>
            <a:stretch>
              <a:fillRect/>
            </a:stretch>
          </a:blipFill>
        </p:spPr>
        <p:txBody>
          <a:bodyPr wrap="square" lIns="0" tIns="0" rIns="0" bIns="0" rtlCol="0"/>
          <a:lstStyle/>
          <a:p>
            <a:endParaRPr/>
          </a:p>
        </p:txBody>
      </p:sp>
      <p:sp>
        <p:nvSpPr>
          <p:cNvPr id="11" name="object 11"/>
          <p:cNvSpPr txBox="1">
            <a:spLocks noGrp="1"/>
          </p:cNvSpPr>
          <p:nvPr>
            <p:ph type="title"/>
          </p:nvPr>
        </p:nvSpPr>
        <p:spPr>
          <a:xfrm>
            <a:off x="735583" y="1689607"/>
            <a:ext cx="10882630" cy="756920"/>
          </a:xfrm>
          <a:prstGeom prst="rect">
            <a:avLst/>
          </a:prstGeom>
        </p:spPr>
        <p:txBody>
          <a:bodyPr vert="horz" wrap="square" lIns="0" tIns="12065" rIns="0" bIns="0" rtlCol="0">
            <a:spAutoFit/>
          </a:bodyPr>
          <a:lstStyle/>
          <a:p>
            <a:pPr marL="12700" marR="5080">
              <a:lnSpc>
                <a:spcPct val="100000"/>
              </a:lnSpc>
              <a:spcBef>
                <a:spcPts val="95"/>
              </a:spcBef>
            </a:pPr>
            <a:r>
              <a:rPr sz="1600" spc="215" dirty="0">
                <a:latin typeface="Trebuchet MS"/>
                <a:cs typeface="Trebuchet MS"/>
              </a:rPr>
              <a:t>©</a:t>
            </a:r>
            <a:r>
              <a:rPr sz="1600" dirty="0">
                <a:latin typeface="Trebuchet MS"/>
                <a:cs typeface="Trebuchet MS"/>
              </a:rPr>
              <a:t> </a:t>
            </a:r>
            <a:r>
              <a:rPr sz="1600" spc="90" dirty="0"/>
              <a:t>2015</a:t>
            </a:r>
            <a:r>
              <a:rPr sz="1600" spc="95" dirty="0"/>
              <a:t> </a:t>
            </a:r>
            <a:r>
              <a:rPr sz="1600" spc="125" dirty="0"/>
              <a:t>Brain</a:t>
            </a:r>
            <a:r>
              <a:rPr sz="1600" spc="70" dirty="0"/>
              <a:t> </a:t>
            </a:r>
            <a:r>
              <a:rPr sz="1600" spc="114" dirty="0"/>
              <a:t>Wrinkles.</a:t>
            </a:r>
            <a:r>
              <a:rPr sz="1600" spc="80" dirty="0"/>
              <a:t> </a:t>
            </a:r>
            <a:r>
              <a:rPr sz="1600" spc="105" dirty="0"/>
              <a:t>Your</a:t>
            </a:r>
            <a:r>
              <a:rPr sz="1600" spc="85" dirty="0"/>
              <a:t> </a:t>
            </a:r>
            <a:r>
              <a:rPr sz="1600" spc="130" dirty="0"/>
              <a:t>download</a:t>
            </a:r>
            <a:r>
              <a:rPr sz="1600" spc="80" dirty="0"/>
              <a:t> </a:t>
            </a:r>
            <a:r>
              <a:rPr sz="1600" spc="130" dirty="0"/>
              <a:t>includes</a:t>
            </a:r>
            <a:r>
              <a:rPr sz="1600" spc="95" dirty="0"/>
              <a:t> </a:t>
            </a:r>
            <a:r>
              <a:rPr sz="1600" spc="210" dirty="0"/>
              <a:t>a</a:t>
            </a:r>
            <a:r>
              <a:rPr sz="1600" spc="80" dirty="0"/>
              <a:t> </a:t>
            </a:r>
            <a:r>
              <a:rPr sz="1600" spc="90" dirty="0"/>
              <a:t>limited</a:t>
            </a:r>
            <a:r>
              <a:rPr sz="1600" spc="95" dirty="0"/>
              <a:t> </a:t>
            </a:r>
            <a:r>
              <a:rPr sz="1600" spc="204" dirty="0"/>
              <a:t>use</a:t>
            </a:r>
            <a:r>
              <a:rPr sz="1600" spc="90" dirty="0"/>
              <a:t> </a:t>
            </a:r>
            <a:r>
              <a:rPr sz="1600" spc="140" dirty="0"/>
              <a:t>license</a:t>
            </a:r>
            <a:r>
              <a:rPr sz="1600" spc="95" dirty="0"/>
              <a:t> </a:t>
            </a:r>
            <a:r>
              <a:rPr sz="1600" spc="170" dirty="0"/>
              <a:t>from</a:t>
            </a:r>
            <a:r>
              <a:rPr sz="1600" spc="75" dirty="0"/>
              <a:t> </a:t>
            </a:r>
            <a:r>
              <a:rPr sz="1600" spc="125" dirty="0"/>
              <a:t>Brain</a:t>
            </a:r>
            <a:r>
              <a:rPr sz="1600" spc="75" dirty="0"/>
              <a:t> </a:t>
            </a:r>
            <a:r>
              <a:rPr sz="1600" spc="114" dirty="0"/>
              <a:t>Wrinkles.</a:t>
            </a:r>
            <a:r>
              <a:rPr sz="1600" spc="80" dirty="0"/>
              <a:t> </a:t>
            </a:r>
            <a:r>
              <a:rPr sz="1600" spc="165" dirty="0"/>
              <a:t>The</a:t>
            </a:r>
            <a:r>
              <a:rPr sz="1600" spc="90" dirty="0"/>
              <a:t> </a:t>
            </a:r>
            <a:r>
              <a:rPr sz="1600" spc="204" dirty="0"/>
              <a:t>purchaser</a:t>
            </a:r>
            <a:r>
              <a:rPr sz="1600" spc="70" dirty="0"/>
              <a:t> </a:t>
            </a:r>
            <a:r>
              <a:rPr sz="1600" spc="140" dirty="0"/>
              <a:t>may  </a:t>
            </a:r>
            <a:r>
              <a:rPr sz="1600" spc="204" dirty="0"/>
              <a:t>use </a:t>
            </a:r>
            <a:r>
              <a:rPr sz="1600" spc="195" dirty="0"/>
              <a:t>the </a:t>
            </a:r>
            <a:r>
              <a:rPr sz="1600" spc="220" dirty="0"/>
              <a:t>resource </a:t>
            </a:r>
            <a:r>
              <a:rPr sz="1600" spc="180" dirty="0"/>
              <a:t>for </a:t>
            </a:r>
            <a:r>
              <a:rPr sz="1600" spc="75" dirty="0">
                <a:solidFill>
                  <a:srgbClr val="2D75B6"/>
                </a:solidFill>
                <a:latin typeface="Arial"/>
                <a:cs typeface="Arial"/>
              </a:rPr>
              <a:t>personal </a:t>
            </a:r>
            <a:r>
              <a:rPr sz="1600" spc="85" dirty="0">
                <a:solidFill>
                  <a:srgbClr val="2D75B6"/>
                </a:solidFill>
                <a:latin typeface="Arial"/>
                <a:cs typeface="Arial"/>
              </a:rPr>
              <a:t>classroom </a:t>
            </a:r>
            <a:r>
              <a:rPr sz="1600" spc="60" dirty="0">
                <a:solidFill>
                  <a:srgbClr val="2D75B6"/>
                </a:solidFill>
                <a:latin typeface="Arial"/>
                <a:cs typeface="Arial"/>
              </a:rPr>
              <a:t>use </a:t>
            </a:r>
            <a:r>
              <a:rPr sz="1600" spc="75" dirty="0">
                <a:solidFill>
                  <a:srgbClr val="2D75B6"/>
                </a:solidFill>
                <a:latin typeface="Arial"/>
                <a:cs typeface="Arial"/>
              </a:rPr>
              <a:t>only</a:t>
            </a:r>
            <a:r>
              <a:rPr sz="1600" spc="75" dirty="0"/>
              <a:t>. </a:t>
            </a:r>
            <a:r>
              <a:rPr sz="1600" spc="165" dirty="0"/>
              <a:t>The </a:t>
            </a:r>
            <a:r>
              <a:rPr sz="1600" spc="140" dirty="0"/>
              <a:t>license </a:t>
            </a:r>
            <a:r>
              <a:rPr sz="1600" spc="100" dirty="0"/>
              <a:t>is </a:t>
            </a:r>
            <a:r>
              <a:rPr sz="1600" spc="160" dirty="0"/>
              <a:t>not </a:t>
            </a:r>
            <a:r>
              <a:rPr sz="1600" spc="185" dirty="0"/>
              <a:t>transferable </a:t>
            </a:r>
            <a:r>
              <a:rPr sz="1600" spc="180" dirty="0"/>
              <a:t>to </a:t>
            </a:r>
            <a:r>
              <a:rPr sz="1600" spc="190" dirty="0"/>
              <a:t>another </a:t>
            </a:r>
            <a:r>
              <a:rPr sz="1600" spc="175" dirty="0"/>
              <a:t>person. </a:t>
            </a:r>
            <a:r>
              <a:rPr sz="1600" spc="180" dirty="0"/>
              <a:t>Other  </a:t>
            </a:r>
            <a:r>
              <a:rPr sz="1600" spc="220" dirty="0"/>
              <a:t>teachers</a:t>
            </a:r>
            <a:r>
              <a:rPr sz="1600" spc="75" dirty="0"/>
              <a:t> </a:t>
            </a:r>
            <a:r>
              <a:rPr sz="1600" spc="125" dirty="0"/>
              <a:t>should</a:t>
            </a:r>
            <a:r>
              <a:rPr sz="1600" spc="75" dirty="0"/>
              <a:t> </a:t>
            </a:r>
            <a:r>
              <a:rPr sz="1600" spc="195" dirty="0"/>
              <a:t>purchase</a:t>
            </a:r>
            <a:r>
              <a:rPr sz="1600" spc="80" dirty="0"/>
              <a:t> </a:t>
            </a:r>
            <a:r>
              <a:rPr sz="1600" spc="165" dirty="0"/>
              <a:t>their</a:t>
            </a:r>
            <a:r>
              <a:rPr sz="1600" spc="75" dirty="0"/>
              <a:t> </a:t>
            </a:r>
            <a:r>
              <a:rPr sz="1600" spc="150" dirty="0"/>
              <a:t>own</a:t>
            </a:r>
            <a:r>
              <a:rPr sz="1600" spc="75" dirty="0"/>
              <a:t> </a:t>
            </a:r>
            <a:r>
              <a:rPr sz="1600" spc="140" dirty="0"/>
              <a:t>license</a:t>
            </a:r>
            <a:r>
              <a:rPr sz="1600" spc="90" dirty="0"/>
              <a:t> </a:t>
            </a:r>
            <a:r>
              <a:rPr sz="1600" spc="165" dirty="0"/>
              <a:t>through</a:t>
            </a:r>
            <a:r>
              <a:rPr sz="1600" spc="75" dirty="0"/>
              <a:t> </a:t>
            </a:r>
            <a:r>
              <a:rPr sz="1600" spc="105" dirty="0"/>
              <a:t>my</a:t>
            </a:r>
            <a:r>
              <a:rPr sz="1600" spc="70" dirty="0"/>
              <a:t> </a:t>
            </a:r>
            <a:r>
              <a:rPr sz="1600" spc="200" dirty="0"/>
              <a:t>store.</a:t>
            </a:r>
            <a:endParaRPr sz="1600">
              <a:latin typeface="Arial"/>
              <a:cs typeface="Arial"/>
            </a:endParaRPr>
          </a:p>
        </p:txBody>
      </p:sp>
      <p:sp>
        <p:nvSpPr>
          <p:cNvPr id="12" name="object 12"/>
          <p:cNvSpPr txBox="1"/>
          <p:nvPr/>
        </p:nvSpPr>
        <p:spPr>
          <a:xfrm>
            <a:off x="735583" y="5454802"/>
            <a:ext cx="3844290" cy="772160"/>
          </a:xfrm>
          <a:prstGeom prst="rect">
            <a:avLst/>
          </a:prstGeom>
        </p:spPr>
        <p:txBody>
          <a:bodyPr vert="horz" wrap="square" lIns="0" tIns="12065" rIns="0" bIns="0" rtlCol="0">
            <a:spAutoFit/>
          </a:bodyPr>
          <a:lstStyle/>
          <a:p>
            <a:pPr marL="12700">
              <a:lnSpc>
                <a:spcPts val="1739"/>
              </a:lnSpc>
              <a:spcBef>
                <a:spcPts val="95"/>
              </a:spcBef>
            </a:pPr>
            <a:r>
              <a:rPr sz="1600" spc="140" dirty="0">
                <a:latin typeface="Times New Roman"/>
                <a:cs typeface="Times New Roman"/>
              </a:rPr>
              <a:t>Thank</a:t>
            </a:r>
            <a:r>
              <a:rPr sz="1600" spc="70" dirty="0">
                <a:latin typeface="Times New Roman"/>
                <a:cs typeface="Times New Roman"/>
              </a:rPr>
              <a:t> </a:t>
            </a:r>
            <a:r>
              <a:rPr sz="1600" spc="114" dirty="0">
                <a:latin typeface="Times New Roman"/>
                <a:cs typeface="Times New Roman"/>
              </a:rPr>
              <a:t>you,</a:t>
            </a:r>
            <a:endParaRPr sz="1600">
              <a:latin typeface="Times New Roman"/>
              <a:cs typeface="Times New Roman"/>
            </a:endParaRPr>
          </a:p>
          <a:p>
            <a:pPr marL="12700">
              <a:lnSpc>
                <a:spcPts val="4140"/>
              </a:lnSpc>
            </a:pPr>
            <a:r>
              <a:rPr sz="3600" i="1" spc="-320" dirty="0">
                <a:solidFill>
                  <a:srgbClr val="09B5AC"/>
                </a:solidFill>
                <a:latin typeface="Times New Roman"/>
                <a:cs typeface="Times New Roman"/>
              </a:rPr>
              <a:t>Ansley </a:t>
            </a:r>
            <a:r>
              <a:rPr sz="3600" i="1" spc="-254" dirty="0">
                <a:solidFill>
                  <a:srgbClr val="09B5AC"/>
                </a:solidFill>
                <a:latin typeface="Times New Roman"/>
                <a:cs typeface="Times New Roman"/>
              </a:rPr>
              <a:t>at </a:t>
            </a:r>
            <a:r>
              <a:rPr sz="3600" i="1" spc="-180" dirty="0">
                <a:solidFill>
                  <a:srgbClr val="09B5AC"/>
                </a:solidFill>
                <a:latin typeface="Times New Roman"/>
                <a:cs typeface="Times New Roman"/>
              </a:rPr>
              <a:t>Brain</a:t>
            </a:r>
            <a:r>
              <a:rPr sz="3600" i="1" spc="-295" dirty="0">
                <a:solidFill>
                  <a:srgbClr val="09B5AC"/>
                </a:solidFill>
                <a:latin typeface="Times New Roman"/>
                <a:cs typeface="Times New Roman"/>
              </a:rPr>
              <a:t> </a:t>
            </a:r>
            <a:r>
              <a:rPr sz="3600" i="1" spc="-320" dirty="0">
                <a:solidFill>
                  <a:srgbClr val="09B5AC"/>
                </a:solidFill>
                <a:latin typeface="Times New Roman"/>
                <a:cs typeface="Times New Roman"/>
              </a:rPr>
              <a:t>Wrinkles</a:t>
            </a:r>
            <a:endParaRPr sz="3600">
              <a:latin typeface="Times New Roman"/>
              <a:cs typeface="Times New Roman"/>
            </a:endParaRPr>
          </a:p>
        </p:txBody>
      </p:sp>
      <p:sp>
        <p:nvSpPr>
          <p:cNvPr id="13" name="object 13"/>
          <p:cNvSpPr/>
          <p:nvPr/>
        </p:nvSpPr>
        <p:spPr>
          <a:xfrm>
            <a:off x="9753600" y="5317235"/>
            <a:ext cx="1118616" cy="1097280"/>
          </a:xfrm>
          <a:prstGeom prst="rect">
            <a:avLst/>
          </a:prstGeom>
          <a:blipFill>
            <a:blip r:embed="rId7" cstate="print"/>
            <a:stretch>
              <a:fillRect/>
            </a:stretch>
          </a:blipFill>
        </p:spPr>
        <p:txBody>
          <a:bodyPr wrap="square" lIns="0" tIns="0" rIns="0" bIns="0" rtlCol="0"/>
          <a:lstStyle/>
          <a:p>
            <a:endParaRPr/>
          </a:p>
        </p:txBody>
      </p:sp>
      <p:sp>
        <p:nvSpPr>
          <p:cNvPr id="14" name="object 14"/>
          <p:cNvSpPr txBox="1"/>
          <p:nvPr/>
        </p:nvSpPr>
        <p:spPr>
          <a:xfrm>
            <a:off x="735583" y="2665222"/>
            <a:ext cx="10942320" cy="2693035"/>
          </a:xfrm>
          <a:prstGeom prst="rect">
            <a:avLst/>
          </a:prstGeom>
        </p:spPr>
        <p:txBody>
          <a:bodyPr vert="horz" wrap="square" lIns="0" tIns="12065" rIns="0" bIns="0" rtlCol="0">
            <a:spAutoFit/>
          </a:bodyPr>
          <a:lstStyle/>
          <a:p>
            <a:pPr marL="12700">
              <a:lnSpc>
                <a:spcPct val="100000"/>
              </a:lnSpc>
              <a:spcBef>
                <a:spcPts val="95"/>
              </a:spcBef>
            </a:pPr>
            <a:r>
              <a:rPr sz="1600" spc="114" dirty="0">
                <a:latin typeface="Times New Roman"/>
                <a:cs typeface="Times New Roman"/>
              </a:rPr>
              <a:t>This</a:t>
            </a:r>
            <a:r>
              <a:rPr sz="1600" spc="70" dirty="0">
                <a:latin typeface="Times New Roman"/>
                <a:cs typeface="Times New Roman"/>
              </a:rPr>
              <a:t> </a:t>
            </a:r>
            <a:r>
              <a:rPr sz="1600" spc="220" dirty="0">
                <a:latin typeface="Times New Roman"/>
                <a:cs typeface="Times New Roman"/>
              </a:rPr>
              <a:t>resource</a:t>
            </a:r>
            <a:r>
              <a:rPr sz="1600" spc="70" dirty="0">
                <a:latin typeface="Times New Roman"/>
                <a:cs typeface="Times New Roman"/>
              </a:rPr>
              <a:t> </a:t>
            </a:r>
            <a:r>
              <a:rPr sz="1600" spc="100" dirty="0">
                <a:latin typeface="Times New Roman"/>
                <a:cs typeface="Times New Roman"/>
              </a:rPr>
              <a:t>is</a:t>
            </a:r>
            <a:r>
              <a:rPr sz="1600" spc="85" dirty="0">
                <a:latin typeface="Times New Roman"/>
                <a:cs typeface="Times New Roman"/>
              </a:rPr>
              <a:t> </a:t>
            </a:r>
            <a:r>
              <a:rPr sz="1600" u="sng" spc="105" dirty="0">
                <a:solidFill>
                  <a:srgbClr val="2D75B6"/>
                </a:solidFill>
                <a:uFill>
                  <a:solidFill>
                    <a:srgbClr val="2D75B6"/>
                  </a:solidFill>
                </a:uFill>
                <a:latin typeface="Arial"/>
                <a:cs typeface="Arial"/>
              </a:rPr>
              <a:t>not</a:t>
            </a:r>
            <a:r>
              <a:rPr sz="1600" spc="10" dirty="0">
                <a:solidFill>
                  <a:srgbClr val="2D75B6"/>
                </a:solidFill>
                <a:latin typeface="Arial"/>
                <a:cs typeface="Arial"/>
              </a:rPr>
              <a:t> </a:t>
            </a:r>
            <a:r>
              <a:rPr sz="1600" spc="180" dirty="0">
                <a:latin typeface="Times New Roman"/>
                <a:cs typeface="Times New Roman"/>
              </a:rPr>
              <a:t>to</a:t>
            </a:r>
            <a:r>
              <a:rPr sz="1600" spc="75" dirty="0">
                <a:latin typeface="Times New Roman"/>
                <a:cs typeface="Times New Roman"/>
              </a:rPr>
              <a:t> </a:t>
            </a:r>
            <a:r>
              <a:rPr sz="1600" spc="204" dirty="0">
                <a:latin typeface="Times New Roman"/>
                <a:cs typeface="Times New Roman"/>
              </a:rPr>
              <a:t>be</a:t>
            </a:r>
            <a:r>
              <a:rPr sz="1600" spc="80" dirty="0">
                <a:latin typeface="Times New Roman"/>
                <a:cs typeface="Times New Roman"/>
              </a:rPr>
              <a:t> </a:t>
            </a:r>
            <a:r>
              <a:rPr sz="1600" spc="150" dirty="0">
                <a:latin typeface="Times New Roman"/>
                <a:cs typeface="Times New Roman"/>
              </a:rPr>
              <a:t>used:</a:t>
            </a:r>
            <a:endParaRPr sz="1600">
              <a:latin typeface="Times New Roman"/>
              <a:cs typeface="Times New Roman"/>
            </a:endParaRPr>
          </a:p>
          <a:p>
            <a:pPr marL="299085" marR="850265" indent="-286385">
              <a:lnSpc>
                <a:spcPct val="100000"/>
              </a:lnSpc>
              <a:buFont typeface="Arial"/>
              <a:buChar char="•"/>
              <a:tabLst>
                <a:tab pos="299085" algn="l"/>
                <a:tab pos="299720" algn="l"/>
              </a:tabLst>
            </a:pPr>
            <a:r>
              <a:rPr sz="1600" spc="75" dirty="0">
                <a:latin typeface="Times New Roman"/>
                <a:cs typeface="Times New Roman"/>
              </a:rPr>
              <a:t>By</a:t>
            </a:r>
            <a:r>
              <a:rPr sz="1600" spc="70" dirty="0">
                <a:latin typeface="Times New Roman"/>
                <a:cs typeface="Times New Roman"/>
              </a:rPr>
              <a:t> </a:t>
            </a:r>
            <a:r>
              <a:rPr sz="1600" spc="165" dirty="0">
                <a:latin typeface="Times New Roman"/>
                <a:cs typeface="Times New Roman"/>
              </a:rPr>
              <a:t>an</a:t>
            </a:r>
            <a:r>
              <a:rPr sz="1600" spc="80" dirty="0">
                <a:latin typeface="Times New Roman"/>
                <a:cs typeface="Times New Roman"/>
              </a:rPr>
              <a:t> </a:t>
            </a:r>
            <a:r>
              <a:rPr sz="1600" spc="175" dirty="0">
                <a:latin typeface="Times New Roman"/>
                <a:cs typeface="Times New Roman"/>
              </a:rPr>
              <a:t>entire</a:t>
            </a:r>
            <a:r>
              <a:rPr sz="1600" spc="80" dirty="0">
                <a:latin typeface="Times New Roman"/>
                <a:cs typeface="Times New Roman"/>
              </a:rPr>
              <a:t> </a:t>
            </a:r>
            <a:r>
              <a:rPr sz="1600" spc="200" dirty="0">
                <a:latin typeface="Times New Roman"/>
                <a:cs typeface="Times New Roman"/>
              </a:rPr>
              <a:t>grade</a:t>
            </a:r>
            <a:r>
              <a:rPr sz="1600" spc="85" dirty="0">
                <a:latin typeface="Times New Roman"/>
                <a:cs typeface="Times New Roman"/>
              </a:rPr>
              <a:t> </a:t>
            </a:r>
            <a:r>
              <a:rPr sz="1600" spc="95" dirty="0">
                <a:latin typeface="Times New Roman"/>
                <a:cs typeface="Times New Roman"/>
              </a:rPr>
              <a:t>level, </a:t>
            </a:r>
            <a:r>
              <a:rPr sz="1600" spc="135" dirty="0">
                <a:latin typeface="Times New Roman"/>
                <a:cs typeface="Times New Roman"/>
              </a:rPr>
              <a:t>school,</a:t>
            </a:r>
            <a:r>
              <a:rPr sz="1600" spc="75" dirty="0">
                <a:latin typeface="Times New Roman"/>
                <a:cs typeface="Times New Roman"/>
              </a:rPr>
              <a:t> </a:t>
            </a:r>
            <a:r>
              <a:rPr sz="1600" spc="200" dirty="0">
                <a:latin typeface="Times New Roman"/>
                <a:cs typeface="Times New Roman"/>
              </a:rPr>
              <a:t>or</a:t>
            </a:r>
            <a:r>
              <a:rPr sz="1600" spc="75" dirty="0">
                <a:latin typeface="Times New Roman"/>
                <a:cs typeface="Times New Roman"/>
              </a:rPr>
              <a:t> </a:t>
            </a:r>
            <a:r>
              <a:rPr sz="1600" spc="155" dirty="0">
                <a:latin typeface="Times New Roman"/>
                <a:cs typeface="Times New Roman"/>
              </a:rPr>
              <a:t>district</a:t>
            </a:r>
            <a:r>
              <a:rPr sz="1600" spc="85" dirty="0">
                <a:latin typeface="Times New Roman"/>
                <a:cs typeface="Times New Roman"/>
              </a:rPr>
              <a:t> </a:t>
            </a:r>
            <a:r>
              <a:rPr sz="1600" spc="145" dirty="0">
                <a:latin typeface="Times New Roman"/>
                <a:cs typeface="Times New Roman"/>
              </a:rPr>
              <a:t>without</a:t>
            </a:r>
            <a:r>
              <a:rPr sz="1600" spc="80" dirty="0">
                <a:latin typeface="Times New Roman"/>
                <a:cs typeface="Times New Roman"/>
              </a:rPr>
              <a:t> </a:t>
            </a:r>
            <a:r>
              <a:rPr sz="1600" spc="160" dirty="0">
                <a:latin typeface="Times New Roman"/>
                <a:cs typeface="Times New Roman"/>
              </a:rPr>
              <a:t>purchasing</a:t>
            </a:r>
            <a:r>
              <a:rPr sz="1600" spc="85" dirty="0">
                <a:latin typeface="Times New Roman"/>
                <a:cs typeface="Times New Roman"/>
              </a:rPr>
              <a:t> </a:t>
            </a:r>
            <a:r>
              <a:rPr sz="1600" spc="195" dirty="0">
                <a:latin typeface="Times New Roman"/>
                <a:cs typeface="Times New Roman"/>
              </a:rPr>
              <a:t>the</a:t>
            </a:r>
            <a:r>
              <a:rPr sz="1600" spc="90" dirty="0">
                <a:latin typeface="Times New Roman"/>
                <a:cs typeface="Times New Roman"/>
              </a:rPr>
              <a:t> </a:t>
            </a:r>
            <a:r>
              <a:rPr sz="1600" spc="190" dirty="0">
                <a:latin typeface="Times New Roman"/>
                <a:cs typeface="Times New Roman"/>
              </a:rPr>
              <a:t>proper</a:t>
            </a:r>
            <a:r>
              <a:rPr sz="1600" spc="75" dirty="0">
                <a:latin typeface="Times New Roman"/>
                <a:cs typeface="Times New Roman"/>
              </a:rPr>
              <a:t> </a:t>
            </a:r>
            <a:r>
              <a:rPr sz="1600" spc="180" dirty="0">
                <a:latin typeface="Times New Roman"/>
                <a:cs typeface="Times New Roman"/>
              </a:rPr>
              <a:t>number</a:t>
            </a:r>
            <a:r>
              <a:rPr sz="1600" spc="65" dirty="0">
                <a:latin typeface="Times New Roman"/>
                <a:cs typeface="Times New Roman"/>
              </a:rPr>
              <a:t> </a:t>
            </a:r>
            <a:r>
              <a:rPr sz="1600" spc="145" dirty="0">
                <a:latin typeface="Times New Roman"/>
                <a:cs typeface="Times New Roman"/>
              </a:rPr>
              <a:t>of</a:t>
            </a:r>
            <a:r>
              <a:rPr sz="1600" spc="85" dirty="0">
                <a:latin typeface="Times New Roman"/>
                <a:cs typeface="Times New Roman"/>
              </a:rPr>
              <a:t> </a:t>
            </a:r>
            <a:r>
              <a:rPr sz="1600" spc="150" dirty="0">
                <a:latin typeface="Times New Roman"/>
                <a:cs typeface="Times New Roman"/>
              </a:rPr>
              <a:t>licenses.</a:t>
            </a:r>
            <a:r>
              <a:rPr sz="1600" spc="95" dirty="0">
                <a:latin typeface="Times New Roman"/>
                <a:cs typeface="Times New Roman"/>
              </a:rPr>
              <a:t> </a:t>
            </a:r>
            <a:r>
              <a:rPr sz="1600" spc="170" dirty="0">
                <a:latin typeface="Times New Roman"/>
                <a:cs typeface="Times New Roman"/>
              </a:rPr>
              <a:t>For  </a:t>
            </a:r>
            <a:r>
              <a:rPr sz="1600" spc="145" dirty="0">
                <a:latin typeface="Times New Roman"/>
                <a:cs typeface="Times New Roman"/>
              </a:rPr>
              <a:t>school/district</a:t>
            </a:r>
            <a:r>
              <a:rPr sz="1600" spc="95" dirty="0">
                <a:latin typeface="Times New Roman"/>
                <a:cs typeface="Times New Roman"/>
              </a:rPr>
              <a:t> </a:t>
            </a:r>
            <a:r>
              <a:rPr sz="1600" spc="150" dirty="0">
                <a:latin typeface="Times New Roman"/>
                <a:cs typeface="Times New Roman"/>
              </a:rPr>
              <a:t>licenses</a:t>
            </a:r>
            <a:r>
              <a:rPr sz="1600" spc="90" dirty="0">
                <a:latin typeface="Times New Roman"/>
                <a:cs typeface="Times New Roman"/>
              </a:rPr>
              <a:t> </a:t>
            </a:r>
            <a:r>
              <a:rPr sz="1600" spc="215" dirty="0">
                <a:latin typeface="Times New Roman"/>
                <a:cs typeface="Times New Roman"/>
              </a:rPr>
              <a:t>at</a:t>
            </a:r>
            <a:r>
              <a:rPr sz="1600" spc="75" dirty="0">
                <a:latin typeface="Times New Roman"/>
                <a:cs typeface="Times New Roman"/>
              </a:rPr>
              <a:t> </a:t>
            </a:r>
            <a:r>
              <a:rPr sz="1600" spc="210" dirty="0">
                <a:latin typeface="Times New Roman"/>
                <a:cs typeface="Times New Roman"/>
              </a:rPr>
              <a:t>a</a:t>
            </a:r>
            <a:r>
              <a:rPr sz="1600" spc="65" dirty="0">
                <a:latin typeface="Times New Roman"/>
                <a:cs typeface="Times New Roman"/>
              </a:rPr>
              <a:t> </a:t>
            </a:r>
            <a:r>
              <a:rPr sz="1600" spc="145" dirty="0">
                <a:latin typeface="Times New Roman"/>
                <a:cs typeface="Times New Roman"/>
              </a:rPr>
              <a:t>discount,</a:t>
            </a:r>
            <a:r>
              <a:rPr sz="1600" spc="90" dirty="0">
                <a:latin typeface="Times New Roman"/>
                <a:cs typeface="Times New Roman"/>
              </a:rPr>
              <a:t> </a:t>
            </a:r>
            <a:r>
              <a:rPr sz="1600" spc="165" dirty="0">
                <a:latin typeface="Times New Roman"/>
                <a:cs typeface="Times New Roman"/>
              </a:rPr>
              <a:t>please</a:t>
            </a:r>
            <a:r>
              <a:rPr sz="1600" spc="80" dirty="0">
                <a:latin typeface="Times New Roman"/>
                <a:cs typeface="Times New Roman"/>
              </a:rPr>
              <a:t> </a:t>
            </a:r>
            <a:r>
              <a:rPr sz="1600" spc="195" dirty="0">
                <a:latin typeface="Times New Roman"/>
                <a:cs typeface="Times New Roman"/>
              </a:rPr>
              <a:t>contact</a:t>
            </a:r>
            <a:r>
              <a:rPr sz="1600" spc="85" dirty="0">
                <a:latin typeface="Times New Roman"/>
                <a:cs typeface="Times New Roman"/>
              </a:rPr>
              <a:t> </a:t>
            </a:r>
            <a:r>
              <a:rPr sz="1600" spc="165" dirty="0">
                <a:latin typeface="Times New Roman"/>
                <a:cs typeface="Times New Roman"/>
              </a:rPr>
              <a:t>me.</a:t>
            </a:r>
            <a:endParaRPr sz="1600">
              <a:latin typeface="Times New Roman"/>
              <a:cs typeface="Times New Roman"/>
            </a:endParaRPr>
          </a:p>
          <a:p>
            <a:pPr marL="299085" indent="-286385">
              <a:lnSpc>
                <a:spcPct val="100000"/>
              </a:lnSpc>
              <a:buFont typeface="Arial"/>
              <a:buChar char="•"/>
              <a:tabLst>
                <a:tab pos="299085" algn="l"/>
                <a:tab pos="299720" algn="l"/>
              </a:tabLst>
            </a:pPr>
            <a:r>
              <a:rPr sz="1600" spc="120" dirty="0">
                <a:latin typeface="Times New Roman"/>
                <a:cs typeface="Times New Roman"/>
              </a:rPr>
              <a:t>As</a:t>
            </a:r>
            <a:r>
              <a:rPr sz="1600" spc="70" dirty="0">
                <a:latin typeface="Times New Roman"/>
                <a:cs typeface="Times New Roman"/>
              </a:rPr>
              <a:t> </a:t>
            </a:r>
            <a:r>
              <a:rPr sz="1600" spc="200" dirty="0">
                <a:latin typeface="Times New Roman"/>
                <a:cs typeface="Times New Roman"/>
              </a:rPr>
              <a:t>part</a:t>
            </a:r>
            <a:r>
              <a:rPr sz="1600" spc="75" dirty="0">
                <a:latin typeface="Times New Roman"/>
                <a:cs typeface="Times New Roman"/>
              </a:rPr>
              <a:t> </a:t>
            </a:r>
            <a:r>
              <a:rPr sz="1600" spc="145" dirty="0">
                <a:latin typeface="Times New Roman"/>
                <a:cs typeface="Times New Roman"/>
              </a:rPr>
              <a:t>of</a:t>
            </a:r>
            <a:r>
              <a:rPr sz="1600" spc="75" dirty="0">
                <a:latin typeface="Times New Roman"/>
                <a:cs typeface="Times New Roman"/>
              </a:rPr>
              <a:t> </a:t>
            </a:r>
            <a:r>
              <a:rPr sz="1600" spc="210" dirty="0">
                <a:latin typeface="Times New Roman"/>
                <a:cs typeface="Times New Roman"/>
              </a:rPr>
              <a:t>a</a:t>
            </a:r>
            <a:r>
              <a:rPr sz="1600" spc="80" dirty="0">
                <a:latin typeface="Times New Roman"/>
                <a:cs typeface="Times New Roman"/>
              </a:rPr>
              <a:t> </a:t>
            </a:r>
            <a:r>
              <a:rPr sz="1600" spc="180" dirty="0">
                <a:latin typeface="Times New Roman"/>
                <a:cs typeface="Times New Roman"/>
              </a:rPr>
              <a:t>product</a:t>
            </a:r>
            <a:r>
              <a:rPr sz="1600" spc="80" dirty="0">
                <a:latin typeface="Times New Roman"/>
                <a:cs typeface="Times New Roman"/>
              </a:rPr>
              <a:t> </a:t>
            </a:r>
            <a:r>
              <a:rPr sz="1600" spc="125" dirty="0">
                <a:latin typeface="Times New Roman"/>
                <a:cs typeface="Times New Roman"/>
              </a:rPr>
              <a:t>listed</a:t>
            </a:r>
            <a:r>
              <a:rPr sz="1600" spc="85" dirty="0">
                <a:latin typeface="Times New Roman"/>
                <a:cs typeface="Times New Roman"/>
              </a:rPr>
              <a:t> </a:t>
            </a:r>
            <a:r>
              <a:rPr sz="1600" spc="180" dirty="0">
                <a:latin typeface="Times New Roman"/>
                <a:cs typeface="Times New Roman"/>
              </a:rPr>
              <a:t>for</a:t>
            </a:r>
            <a:r>
              <a:rPr sz="1600" spc="70" dirty="0">
                <a:latin typeface="Times New Roman"/>
                <a:cs typeface="Times New Roman"/>
              </a:rPr>
              <a:t> </a:t>
            </a:r>
            <a:r>
              <a:rPr sz="1600" spc="155" dirty="0">
                <a:latin typeface="Times New Roman"/>
                <a:cs typeface="Times New Roman"/>
              </a:rPr>
              <a:t>sale</a:t>
            </a:r>
            <a:r>
              <a:rPr sz="1600" spc="85" dirty="0">
                <a:latin typeface="Times New Roman"/>
                <a:cs typeface="Times New Roman"/>
              </a:rPr>
              <a:t> </a:t>
            </a:r>
            <a:r>
              <a:rPr sz="1600" spc="200" dirty="0">
                <a:latin typeface="Times New Roman"/>
                <a:cs typeface="Times New Roman"/>
              </a:rPr>
              <a:t>or</a:t>
            </a:r>
            <a:r>
              <a:rPr sz="1600" spc="75" dirty="0">
                <a:latin typeface="Times New Roman"/>
                <a:cs typeface="Times New Roman"/>
              </a:rPr>
              <a:t> </a:t>
            </a:r>
            <a:r>
              <a:rPr sz="1600" spc="185" dirty="0">
                <a:latin typeface="Times New Roman"/>
                <a:cs typeface="Times New Roman"/>
              </a:rPr>
              <a:t>for</a:t>
            </a:r>
            <a:r>
              <a:rPr sz="1600" spc="70" dirty="0">
                <a:latin typeface="Times New Roman"/>
                <a:cs typeface="Times New Roman"/>
              </a:rPr>
              <a:t> </a:t>
            </a:r>
            <a:r>
              <a:rPr sz="1600" spc="220" dirty="0">
                <a:latin typeface="Times New Roman"/>
                <a:cs typeface="Times New Roman"/>
              </a:rPr>
              <a:t>free</a:t>
            </a:r>
            <a:r>
              <a:rPr sz="1600" spc="80" dirty="0">
                <a:latin typeface="Times New Roman"/>
                <a:cs typeface="Times New Roman"/>
              </a:rPr>
              <a:t> </a:t>
            </a:r>
            <a:r>
              <a:rPr sz="1600" spc="125" dirty="0">
                <a:latin typeface="Times New Roman"/>
                <a:cs typeface="Times New Roman"/>
              </a:rPr>
              <a:t>by</a:t>
            </a:r>
            <a:r>
              <a:rPr sz="1600" spc="85" dirty="0">
                <a:latin typeface="Times New Roman"/>
                <a:cs typeface="Times New Roman"/>
              </a:rPr>
              <a:t> </a:t>
            </a:r>
            <a:r>
              <a:rPr sz="1600" spc="190" dirty="0">
                <a:latin typeface="Times New Roman"/>
                <a:cs typeface="Times New Roman"/>
              </a:rPr>
              <a:t>another</a:t>
            </a:r>
            <a:r>
              <a:rPr sz="1600" spc="75" dirty="0">
                <a:latin typeface="Times New Roman"/>
                <a:cs typeface="Times New Roman"/>
              </a:rPr>
              <a:t> individual.</a:t>
            </a:r>
            <a:endParaRPr sz="1600">
              <a:latin typeface="Times New Roman"/>
              <a:cs typeface="Times New Roman"/>
            </a:endParaRPr>
          </a:p>
          <a:p>
            <a:pPr marL="299085" indent="-286385">
              <a:lnSpc>
                <a:spcPct val="100000"/>
              </a:lnSpc>
              <a:buFont typeface="Arial"/>
              <a:buChar char="•"/>
              <a:tabLst>
                <a:tab pos="299085" algn="l"/>
                <a:tab pos="299720" algn="l"/>
              </a:tabLst>
            </a:pPr>
            <a:r>
              <a:rPr sz="1600" spc="95" dirty="0">
                <a:latin typeface="Times New Roman"/>
                <a:cs typeface="Times New Roman"/>
              </a:rPr>
              <a:t>On </a:t>
            </a:r>
            <a:r>
              <a:rPr sz="1600" spc="204" dirty="0">
                <a:latin typeface="Times New Roman"/>
                <a:cs typeface="Times New Roman"/>
              </a:rPr>
              <a:t>shared</a:t>
            </a:r>
            <a:r>
              <a:rPr sz="1600" spc="45" dirty="0">
                <a:latin typeface="Times New Roman"/>
                <a:cs typeface="Times New Roman"/>
              </a:rPr>
              <a:t> </a:t>
            </a:r>
            <a:r>
              <a:rPr sz="1600" spc="195" dirty="0">
                <a:latin typeface="Times New Roman"/>
                <a:cs typeface="Times New Roman"/>
              </a:rPr>
              <a:t>databases.</a:t>
            </a:r>
            <a:endParaRPr sz="1600">
              <a:latin typeface="Times New Roman"/>
              <a:cs typeface="Times New Roman"/>
            </a:endParaRPr>
          </a:p>
          <a:p>
            <a:pPr marL="299085" indent="-286385">
              <a:lnSpc>
                <a:spcPct val="100000"/>
              </a:lnSpc>
              <a:buFont typeface="Arial"/>
              <a:buChar char="•"/>
              <a:tabLst>
                <a:tab pos="299085" algn="l"/>
                <a:tab pos="299720" algn="l"/>
              </a:tabLst>
            </a:pPr>
            <a:r>
              <a:rPr sz="1600" spc="80" dirty="0">
                <a:latin typeface="Times New Roman"/>
                <a:cs typeface="Times New Roman"/>
              </a:rPr>
              <a:t>Online</a:t>
            </a:r>
            <a:r>
              <a:rPr sz="1600" spc="105" dirty="0">
                <a:latin typeface="Times New Roman"/>
                <a:cs typeface="Times New Roman"/>
              </a:rPr>
              <a:t> </a:t>
            </a:r>
            <a:r>
              <a:rPr sz="1600" spc="50" dirty="0">
                <a:latin typeface="Times New Roman"/>
                <a:cs typeface="Times New Roman"/>
              </a:rPr>
              <a:t>in</a:t>
            </a:r>
            <a:r>
              <a:rPr sz="1600" spc="70" dirty="0">
                <a:latin typeface="Times New Roman"/>
                <a:cs typeface="Times New Roman"/>
              </a:rPr>
              <a:t> </a:t>
            </a:r>
            <a:r>
              <a:rPr sz="1600" spc="140" dirty="0">
                <a:latin typeface="Times New Roman"/>
                <a:cs typeface="Times New Roman"/>
              </a:rPr>
              <a:t>any</a:t>
            </a:r>
            <a:r>
              <a:rPr sz="1600" spc="75" dirty="0">
                <a:latin typeface="Times New Roman"/>
                <a:cs typeface="Times New Roman"/>
              </a:rPr>
              <a:t> </a:t>
            </a:r>
            <a:r>
              <a:rPr sz="1600" spc="160" dirty="0">
                <a:latin typeface="Times New Roman"/>
                <a:cs typeface="Times New Roman"/>
              </a:rPr>
              <a:t>way</a:t>
            </a:r>
            <a:r>
              <a:rPr sz="1600" spc="70" dirty="0">
                <a:latin typeface="Times New Roman"/>
                <a:cs typeface="Times New Roman"/>
              </a:rPr>
              <a:t> </a:t>
            </a:r>
            <a:r>
              <a:rPr sz="1600" spc="200" dirty="0">
                <a:latin typeface="Times New Roman"/>
                <a:cs typeface="Times New Roman"/>
              </a:rPr>
              <a:t>other</a:t>
            </a:r>
            <a:r>
              <a:rPr sz="1600" spc="75" dirty="0">
                <a:latin typeface="Times New Roman"/>
                <a:cs typeface="Times New Roman"/>
              </a:rPr>
              <a:t> </a:t>
            </a:r>
            <a:r>
              <a:rPr sz="1600" spc="170" dirty="0">
                <a:latin typeface="Times New Roman"/>
                <a:cs typeface="Times New Roman"/>
              </a:rPr>
              <a:t>than</a:t>
            </a:r>
            <a:r>
              <a:rPr sz="1600" spc="70" dirty="0">
                <a:latin typeface="Times New Roman"/>
                <a:cs typeface="Times New Roman"/>
              </a:rPr>
              <a:t> </a:t>
            </a:r>
            <a:r>
              <a:rPr sz="1600" spc="135" dirty="0">
                <a:latin typeface="Times New Roman"/>
                <a:cs typeface="Times New Roman"/>
              </a:rPr>
              <a:t>on</a:t>
            </a:r>
            <a:r>
              <a:rPr sz="1600" spc="70" dirty="0">
                <a:latin typeface="Times New Roman"/>
                <a:cs typeface="Times New Roman"/>
              </a:rPr>
              <a:t> </a:t>
            </a:r>
            <a:r>
              <a:rPr sz="1600" spc="190" dirty="0">
                <a:latin typeface="Times New Roman"/>
                <a:cs typeface="Times New Roman"/>
              </a:rPr>
              <a:t>password-protected</a:t>
            </a:r>
            <a:r>
              <a:rPr sz="1600" spc="60" dirty="0">
                <a:latin typeface="Times New Roman"/>
                <a:cs typeface="Times New Roman"/>
              </a:rPr>
              <a:t> </a:t>
            </a:r>
            <a:r>
              <a:rPr sz="1600" spc="180" dirty="0">
                <a:latin typeface="Times New Roman"/>
                <a:cs typeface="Times New Roman"/>
              </a:rPr>
              <a:t>website</a:t>
            </a:r>
            <a:r>
              <a:rPr sz="1600" spc="90" dirty="0">
                <a:latin typeface="Times New Roman"/>
                <a:cs typeface="Times New Roman"/>
              </a:rPr>
              <a:t> </a:t>
            </a:r>
            <a:r>
              <a:rPr sz="1600" spc="185" dirty="0">
                <a:latin typeface="Times New Roman"/>
                <a:cs typeface="Times New Roman"/>
              </a:rPr>
              <a:t>for</a:t>
            </a:r>
            <a:r>
              <a:rPr sz="1600" spc="65" dirty="0">
                <a:latin typeface="Times New Roman"/>
                <a:cs typeface="Times New Roman"/>
              </a:rPr>
              <a:t> </a:t>
            </a:r>
            <a:r>
              <a:rPr sz="1600" spc="190" dirty="0">
                <a:latin typeface="Times New Roman"/>
                <a:cs typeface="Times New Roman"/>
              </a:rPr>
              <a:t>student</a:t>
            </a:r>
            <a:r>
              <a:rPr sz="1600" spc="85" dirty="0">
                <a:latin typeface="Times New Roman"/>
                <a:cs typeface="Times New Roman"/>
              </a:rPr>
              <a:t> </a:t>
            </a:r>
            <a:r>
              <a:rPr sz="1600" spc="204" dirty="0">
                <a:latin typeface="Times New Roman"/>
                <a:cs typeface="Times New Roman"/>
              </a:rPr>
              <a:t>use</a:t>
            </a:r>
            <a:r>
              <a:rPr sz="1600" spc="70" dirty="0">
                <a:latin typeface="Times New Roman"/>
                <a:cs typeface="Times New Roman"/>
              </a:rPr>
              <a:t> </a:t>
            </a:r>
            <a:r>
              <a:rPr sz="1600" spc="80" dirty="0">
                <a:latin typeface="Times New Roman"/>
                <a:cs typeface="Times New Roman"/>
              </a:rPr>
              <a:t>only.</a:t>
            </a:r>
            <a:endParaRPr sz="1600">
              <a:latin typeface="Times New Roman"/>
              <a:cs typeface="Times New Roman"/>
            </a:endParaRPr>
          </a:p>
          <a:p>
            <a:pPr marL="12700" marR="5080">
              <a:lnSpc>
                <a:spcPct val="100000"/>
              </a:lnSpc>
              <a:spcBef>
                <a:spcPts val="620"/>
              </a:spcBef>
            </a:pPr>
            <a:r>
              <a:rPr sz="1200" spc="165" dirty="0">
                <a:latin typeface="Trebuchet MS"/>
                <a:cs typeface="Trebuchet MS"/>
              </a:rPr>
              <a:t>©</a:t>
            </a:r>
            <a:r>
              <a:rPr sz="1200" spc="10" dirty="0">
                <a:latin typeface="Trebuchet MS"/>
                <a:cs typeface="Trebuchet MS"/>
              </a:rPr>
              <a:t> </a:t>
            </a:r>
            <a:r>
              <a:rPr sz="1200" spc="95" dirty="0">
                <a:latin typeface="Times New Roman"/>
                <a:cs typeface="Times New Roman"/>
              </a:rPr>
              <a:t>Copyright</a:t>
            </a:r>
            <a:r>
              <a:rPr sz="1200" spc="65" dirty="0">
                <a:latin typeface="Times New Roman"/>
                <a:cs typeface="Times New Roman"/>
              </a:rPr>
              <a:t> </a:t>
            </a:r>
            <a:r>
              <a:rPr sz="1200" spc="70" dirty="0">
                <a:latin typeface="Times New Roman"/>
                <a:cs typeface="Times New Roman"/>
              </a:rPr>
              <a:t>2015.</a:t>
            </a:r>
            <a:r>
              <a:rPr sz="1200" spc="-35" dirty="0">
                <a:latin typeface="Times New Roman"/>
                <a:cs typeface="Times New Roman"/>
              </a:rPr>
              <a:t> </a:t>
            </a:r>
            <a:r>
              <a:rPr sz="1200" spc="95" dirty="0">
                <a:latin typeface="Times New Roman"/>
                <a:cs typeface="Times New Roman"/>
              </a:rPr>
              <a:t>Brain</a:t>
            </a:r>
            <a:r>
              <a:rPr sz="1200" spc="65" dirty="0">
                <a:latin typeface="Times New Roman"/>
                <a:cs typeface="Times New Roman"/>
              </a:rPr>
              <a:t> </a:t>
            </a:r>
            <a:r>
              <a:rPr sz="1200" spc="85" dirty="0">
                <a:latin typeface="Times New Roman"/>
                <a:cs typeface="Times New Roman"/>
              </a:rPr>
              <a:t>Wrinkles.</a:t>
            </a:r>
            <a:r>
              <a:rPr sz="1200" spc="75" dirty="0">
                <a:latin typeface="Times New Roman"/>
                <a:cs typeface="Times New Roman"/>
              </a:rPr>
              <a:t> </a:t>
            </a:r>
            <a:r>
              <a:rPr sz="1200" spc="-20" dirty="0">
                <a:latin typeface="Times New Roman"/>
                <a:cs typeface="Times New Roman"/>
              </a:rPr>
              <a:t>All</a:t>
            </a:r>
            <a:r>
              <a:rPr sz="1200" spc="80" dirty="0">
                <a:latin typeface="Times New Roman"/>
                <a:cs typeface="Times New Roman"/>
              </a:rPr>
              <a:t> </a:t>
            </a:r>
            <a:r>
              <a:rPr sz="1200" spc="120" dirty="0">
                <a:latin typeface="Times New Roman"/>
                <a:cs typeface="Times New Roman"/>
              </a:rPr>
              <a:t>rights</a:t>
            </a:r>
            <a:r>
              <a:rPr sz="1200" spc="35" dirty="0">
                <a:latin typeface="Times New Roman"/>
                <a:cs typeface="Times New Roman"/>
              </a:rPr>
              <a:t> </a:t>
            </a:r>
            <a:r>
              <a:rPr sz="1200" spc="155" dirty="0">
                <a:latin typeface="Times New Roman"/>
                <a:cs typeface="Times New Roman"/>
              </a:rPr>
              <a:t>reserved.</a:t>
            </a:r>
            <a:r>
              <a:rPr sz="1200" spc="50" dirty="0">
                <a:latin typeface="Times New Roman"/>
                <a:cs typeface="Times New Roman"/>
              </a:rPr>
              <a:t> </a:t>
            </a:r>
            <a:r>
              <a:rPr sz="1200" spc="105" dirty="0">
                <a:latin typeface="Times New Roman"/>
                <a:cs typeface="Times New Roman"/>
              </a:rPr>
              <a:t>Permission</a:t>
            </a:r>
            <a:r>
              <a:rPr sz="1200" spc="70" dirty="0">
                <a:latin typeface="Times New Roman"/>
                <a:cs typeface="Times New Roman"/>
              </a:rPr>
              <a:t> is</a:t>
            </a:r>
            <a:r>
              <a:rPr sz="1200" spc="75" dirty="0">
                <a:latin typeface="Times New Roman"/>
                <a:cs typeface="Times New Roman"/>
              </a:rPr>
              <a:t> </a:t>
            </a:r>
            <a:r>
              <a:rPr sz="1200" spc="145" dirty="0">
                <a:latin typeface="Times New Roman"/>
                <a:cs typeface="Times New Roman"/>
              </a:rPr>
              <a:t>granted</a:t>
            </a:r>
            <a:r>
              <a:rPr sz="1200" spc="30" dirty="0">
                <a:latin typeface="Times New Roman"/>
                <a:cs typeface="Times New Roman"/>
              </a:rPr>
              <a:t> </a:t>
            </a:r>
            <a:r>
              <a:rPr sz="1200" spc="135" dirty="0">
                <a:latin typeface="Times New Roman"/>
                <a:cs typeface="Times New Roman"/>
              </a:rPr>
              <a:t>to</a:t>
            </a:r>
            <a:r>
              <a:rPr sz="1200" spc="75" dirty="0">
                <a:latin typeface="Times New Roman"/>
                <a:cs typeface="Times New Roman"/>
              </a:rPr>
              <a:t> </a:t>
            </a:r>
            <a:r>
              <a:rPr sz="1200" spc="110" dirty="0">
                <a:latin typeface="Times New Roman"/>
                <a:cs typeface="Times New Roman"/>
              </a:rPr>
              <a:t>copy</a:t>
            </a:r>
            <a:r>
              <a:rPr sz="1200" spc="65" dirty="0">
                <a:latin typeface="Times New Roman"/>
                <a:cs typeface="Times New Roman"/>
              </a:rPr>
              <a:t> </a:t>
            </a:r>
            <a:r>
              <a:rPr sz="1200" spc="145" dirty="0">
                <a:latin typeface="Times New Roman"/>
                <a:cs typeface="Times New Roman"/>
              </a:rPr>
              <a:t>pages</a:t>
            </a:r>
            <a:r>
              <a:rPr sz="1200" spc="55" dirty="0">
                <a:latin typeface="Times New Roman"/>
                <a:cs typeface="Times New Roman"/>
              </a:rPr>
              <a:t> </a:t>
            </a:r>
            <a:r>
              <a:rPr sz="1200" spc="85" dirty="0">
                <a:latin typeface="Times New Roman"/>
                <a:cs typeface="Times New Roman"/>
              </a:rPr>
              <a:t>specifically</a:t>
            </a:r>
            <a:r>
              <a:rPr sz="1200" spc="35" dirty="0">
                <a:latin typeface="Times New Roman"/>
                <a:cs typeface="Times New Roman"/>
              </a:rPr>
              <a:t> </a:t>
            </a:r>
            <a:r>
              <a:rPr sz="1200" spc="120" dirty="0">
                <a:latin typeface="Times New Roman"/>
                <a:cs typeface="Times New Roman"/>
              </a:rPr>
              <a:t>designed</a:t>
            </a:r>
            <a:r>
              <a:rPr sz="1200" spc="45" dirty="0">
                <a:latin typeface="Times New Roman"/>
                <a:cs typeface="Times New Roman"/>
              </a:rPr>
              <a:t> </a:t>
            </a:r>
            <a:r>
              <a:rPr sz="1200" spc="135" dirty="0">
                <a:latin typeface="Times New Roman"/>
                <a:cs typeface="Times New Roman"/>
              </a:rPr>
              <a:t>for</a:t>
            </a:r>
            <a:r>
              <a:rPr sz="1200" spc="70" dirty="0">
                <a:latin typeface="Times New Roman"/>
                <a:cs typeface="Times New Roman"/>
              </a:rPr>
              <a:t> </a:t>
            </a:r>
            <a:r>
              <a:rPr sz="1200" spc="140" dirty="0">
                <a:latin typeface="Times New Roman"/>
                <a:cs typeface="Times New Roman"/>
              </a:rPr>
              <a:t>student</a:t>
            </a:r>
            <a:r>
              <a:rPr sz="1200" spc="60" dirty="0">
                <a:latin typeface="Times New Roman"/>
                <a:cs typeface="Times New Roman"/>
              </a:rPr>
              <a:t> </a:t>
            </a:r>
            <a:r>
              <a:rPr sz="1200" spc="150" dirty="0">
                <a:latin typeface="Times New Roman"/>
                <a:cs typeface="Times New Roman"/>
              </a:rPr>
              <a:t>or</a:t>
            </a:r>
            <a:r>
              <a:rPr sz="1200" spc="80" dirty="0">
                <a:latin typeface="Times New Roman"/>
                <a:cs typeface="Times New Roman"/>
              </a:rPr>
              <a:t> </a:t>
            </a:r>
            <a:r>
              <a:rPr sz="1200" spc="165" dirty="0">
                <a:latin typeface="Times New Roman"/>
                <a:cs typeface="Times New Roman"/>
              </a:rPr>
              <a:t>teacher</a:t>
            </a:r>
            <a:r>
              <a:rPr sz="1200" spc="35" dirty="0">
                <a:latin typeface="Times New Roman"/>
                <a:cs typeface="Times New Roman"/>
              </a:rPr>
              <a:t> </a:t>
            </a:r>
            <a:r>
              <a:rPr sz="1200" spc="150" dirty="0">
                <a:latin typeface="Times New Roman"/>
                <a:cs typeface="Times New Roman"/>
              </a:rPr>
              <a:t>use</a:t>
            </a:r>
            <a:r>
              <a:rPr sz="1200" spc="70" dirty="0">
                <a:latin typeface="Times New Roman"/>
                <a:cs typeface="Times New Roman"/>
              </a:rPr>
              <a:t> </a:t>
            </a:r>
            <a:r>
              <a:rPr sz="1200" spc="95" dirty="0">
                <a:latin typeface="Times New Roman"/>
                <a:cs typeface="Times New Roman"/>
              </a:rPr>
              <a:t>by</a:t>
            </a:r>
            <a:r>
              <a:rPr sz="1200" spc="125" dirty="0">
                <a:latin typeface="Times New Roman"/>
                <a:cs typeface="Times New Roman"/>
              </a:rPr>
              <a:t> </a:t>
            </a:r>
            <a:r>
              <a:rPr sz="1200" spc="155" dirty="0">
                <a:latin typeface="Times New Roman"/>
                <a:cs typeface="Times New Roman"/>
              </a:rPr>
              <a:t>the  </a:t>
            </a:r>
            <a:r>
              <a:rPr sz="1200" spc="60" dirty="0">
                <a:latin typeface="Arial"/>
                <a:cs typeface="Arial"/>
              </a:rPr>
              <a:t>original </a:t>
            </a:r>
            <a:r>
              <a:rPr sz="1200" spc="80" dirty="0">
                <a:latin typeface="Arial"/>
                <a:cs typeface="Arial"/>
              </a:rPr>
              <a:t>purchaser </a:t>
            </a:r>
            <a:r>
              <a:rPr sz="1200" spc="150" dirty="0">
                <a:latin typeface="Times New Roman"/>
                <a:cs typeface="Times New Roman"/>
              </a:rPr>
              <a:t>or </a:t>
            </a:r>
            <a:r>
              <a:rPr sz="1200" spc="114" dirty="0">
                <a:latin typeface="Times New Roman"/>
                <a:cs typeface="Times New Roman"/>
              </a:rPr>
              <a:t>licensee. </a:t>
            </a:r>
            <a:r>
              <a:rPr sz="1200" spc="125" dirty="0">
                <a:latin typeface="Times New Roman"/>
                <a:cs typeface="Times New Roman"/>
              </a:rPr>
              <a:t>The reproduction </a:t>
            </a:r>
            <a:r>
              <a:rPr sz="1200" spc="105" dirty="0">
                <a:latin typeface="Times New Roman"/>
                <a:cs typeface="Times New Roman"/>
              </a:rPr>
              <a:t>of any </a:t>
            </a:r>
            <a:r>
              <a:rPr sz="1200" spc="145" dirty="0">
                <a:latin typeface="Times New Roman"/>
                <a:cs typeface="Times New Roman"/>
              </a:rPr>
              <a:t>other </a:t>
            </a:r>
            <a:r>
              <a:rPr sz="1200" spc="155" dirty="0">
                <a:latin typeface="Times New Roman"/>
                <a:cs typeface="Times New Roman"/>
              </a:rPr>
              <a:t>part </a:t>
            </a:r>
            <a:r>
              <a:rPr sz="1200" spc="105" dirty="0">
                <a:latin typeface="Times New Roman"/>
                <a:cs typeface="Times New Roman"/>
              </a:rPr>
              <a:t>of </a:t>
            </a:r>
            <a:r>
              <a:rPr sz="1200" spc="100" dirty="0">
                <a:latin typeface="Times New Roman"/>
                <a:cs typeface="Times New Roman"/>
              </a:rPr>
              <a:t>this </a:t>
            </a:r>
            <a:r>
              <a:rPr sz="1200" spc="135" dirty="0">
                <a:latin typeface="Times New Roman"/>
                <a:cs typeface="Times New Roman"/>
              </a:rPr>
              <a:t>product </a:t>
            </a:r>
            <a:r>
              <a:rPr sz="1200" spc="75" dirty="0">
                <a:latin typeface="Times New Roman"/>
                <a:cs typeface="Times New Roman"/>
              </a:rPr>
              <a:t>is </a:t>
            </a:r>
            <a:r>
              <a:rPr sz="1200" spc="110" dirty="0">
                <a:latin typeface="Times New Roman"/>
                <a:cs typeface="Times New Roman"/>
              </a:rPr>
              <a:t>strictly </a:t>
            </a:r>
            <a:r>
              <a:rPr sz="1200" spc="100" dirty="0">
                <a:latin typeface="Times New Roman"/>
                <a:cs typeface="Times New Roman"/>
              </a:rPr>
              <a:t>prohibited. </a:t>
            </a:r>
            <a:r>
              <a:rPr sz="1200" spc="70" dirty="0">
                <a:latin typeface="Times New Roman"/>
                <a:cs typeface="Times New Roman"/>
              </a:rPr>
              <a:t>Copying </a:t>
            </a:r>
            <a:r>
              <a:rPr sz="1200" spc="105" dirty="0">
                <a:latin typeface="Times New Roman"/>
                <a:cs typeface="Times New Roman"/>
              </a:rPr>
              <a:t>any </a:t>
            </a:r>
            <a:r>
              <a:rPr sz="1200" spc="150" dirty="0">
                <a:latin typeface="Times New Roman"/>
                <a:cs typeface="Times New Roman"/>
              </a:rPr>
              <a:t>part </a:t>
            </a:r>
            <a:r>
              <a:rPr sz="1200" spc="105" dirty="0">
                <a:latin typeface="Times New Roman"/>
                <a:cs typeface="Times New Roman"/>
              </a:rPr>
              <a:t>of </a:t>
            </a:r>
            <a:r>
              <a:rPr sz="1200" spc="100" dirty="0">
                <a:latin typeface="Times New Roman"/>
                <a:cs typeface="Times New Roman"/>
              </a:rPr>
              <a:t>this </a:t>
            </a:r>
            <a:r>
              <a:rPr sz="1200" spc="135" dirty="0">
                <a:latin typeface="Times New Roman"/>
                <a:cs typeface="Times New Roman"/>
              </a:rPr>
              <a:t>product </a:t>
            </a:r>
            <a:r>
              <a:rPr sz="1200" spc="120" dirty="0">
                <a:latin typeface="Times New Roman"/>
                <a:cs typeface="Times New Roman"/>
              </a:rPr>
              <a:t>and  </a:t>
            </a:r>
            <a:r>
              <a:rPr sz="1200" spc="85" dirty="0">
                <a:latin typeface="Times New Roman"/>
                <a:cs typeface="Times New Roman"/>
              </a:rPr>
              <a:t>placing </a:t>
            </a:r>
            <a:r>
              <a:rPr sz="1200" spc="70" dirty="0">
                <a:latin typeface="Times New Roman"/>
                <a:cs typeface="Times New Roman"/>
              </a:rPr>
              <a:t>it </a:t>
            </a:r>
            <a:r>
              <a:rPr sz="1200" spc="100" dirty="0">
                <a:latin typeface="Times New Roman"/>
                <a:cs typeface="Times New Roman"/>
              </a:rPr>
              <a:t>on </a:t>
            </a:r>
            <a:r>
              <a:rPr sz="1200" spc="150" dirty="0">
                <a:latin typeface="Times New Roman"/>
                <a:cs typeface="Times New Roman"/>
              </a:rPr>
              <a:t>the </a:t>
            </a:r>
            <a:r>
              <a:rPr sz="1200" spc="125" dirty="0">
                <a:latin typeface="Times New Roman"/>
                <a:cs typeface="Times New Roman"/>
              </a:rPr>
              <a:t>Internet </a:t>
            </a:r>
            <a:r>
              <a:rPr sz="1200" spc="35" dirty="0">
                <a:latin typeface="Times New Roman"/>
                <a:cs typeface="Times New Roman"/>
              </a:rPr>
              <a:t>in </a:t>
            </a:r>
            <a:r>
              <a:rPr sz="1200" spc="105" dirty="0">
                <a:latin typeface="Times New Roman"/>
                <a:cs typeface="Times New Roman"/>
              </a:rPr>
              <a:t>any </a:t>
            </a:r>
            <a:r>
              <a:rPr sz="1200" spc="130" dirty="0">
                <a:latin typeface="Times New Roman"/>
                <a:cs typeface="Times New Roman"/>
              </a:rPr>
              <a:t>form </a:t>
            </a:r>
            <a:r>
              <a:rPr sz="1200" spc="114" dirty="0">
                <a:latin typeface="Times New Roman"/>
                <a:cs typeface="Times New Roman"/>
              </a:rPr>
              <a:t>(even </a:t>
            </a:r>
            <a:r>
              <a:rPr sz="1200" spc="160" dirty="0">
                <a:latin typeface="Times New Roman"/>
                <a:cs typeface="Times New Roman"/>
              </a:rPr>
              <a:t>a </a:t>
            </a:r>
            <a:r>
              <a:rPr sz="1200" spc="120" dirty="0">
                <a:latin typeface="Times New Roman"/>
                <a:cs typeface="Times New Roman"/>
              </a:rPr>
              <a:t>personal/classroom </a:t>
            </a:r>
            <a:r>
              <a:rPr sz="1200" spc="114" dirty="0">
                <a:latin typeface="Times New Roman"/>
                <a:cs typeface="Times New Roman"/>
              </a:rPr>
              <a:t>website) </a:t>
            </a:r>
            <a:r>
              <a:rPr sz="1200" spc="75" dirty="0">
                <a:latin typeface="Times New Roman"/>
                <a:cs typeface="Times New Roman"/>
              </a:rPr>
              <a:t>is </a:t>
            </a:r>
            <a:r>
              <a:rPr sz="1200" spc="110" dirty="0">
                <a:latin typeface="Times New Roman"/>
                <a:cs typeface="Times New Roman"/>
              </a:rPr>
              <a:t>strictly forbidden. </a:t>
            </a:r>
            <a:r>
              <a:rPr sz="1200" spc="60" dirty="0">
                <a:latin typeface="Times New Roman"/>
                <a:cs typeface="Times New Roman"/>
              </a:rPr>
              <a:t>Doing </a:t>
            </a:r>
            <a:r>
              <a:rPr sz="1200" spc="140" dirty="0">
                <a:latin typeface="Times New Roman"/>
                <a:cs typeface="Times New Roman"/>
              </a:rPr>
              <a:t>so makes </a:t>
            </a:r>
            <a:r>
              <a:rPr sz="1200" spc="70" dirty="0">
                <a:latin typeface="Times New Roman"/>
                <a:cs typeface="Times New Roman"/>
              </a:rPr>
              <a:t>it </a:t>
            </a:r>
            <a:r>
              <a:rPr sz="1200" spc="95" dirty="0">
                <a:latin typeface="Times New Roman"/>
                <a:cs typeface="Times New Roman"/>
              </a:rPr>
              <a:t>possible </a:t>
            </a:r>
            <a:r>
              <a:rPr sz="1200" spc="135" dirty="0">
                <a:latin typeface="Times New Roman"/>
                <a:cs typeface="Times New Roman"/>
              </a:rPr>
              <a:t>for </a:t>
            </a:r>
            <a:r>
              <a:rPr sz="1200" spc="125" dirty="0">
                <a:latin typeface="Times New Roman"/>
                <a:cs typeface="Times New Roman"/>
              </a:rPr>
              <a:t>an Internet </a:t>
            </a:r>
            <a:r>
              <a:rPr sz="1200" spc="165" dirty="0">
                <a:latin typeface="Times New Roman"/>
                <a:cs typeface="Times New Roman"/>
              </a:rPr>
              <a:t>search  </a:t>
            </a:r>
            <a:r>
              <a:rPr sz="1200" spc="135" dirty="0">
                <a:latin typeface="Times New Roman"/>
                <a:cs typeface="Times New Roman"/>
              </a:rPr>
              <a:t>to</a:t>
            </a:r>
            <a:r>
              <a:rPr sz="1200" spc="55" dirty="0">
                <a:latin typeface="Times New Roman"/>
                <a:cs typeface="Times New Roman"/>
              </a:rPr>
              <a:t> </a:t>
            </a:r>
            <a:r>
              <a:rPr sz="1200" spc="130" dirty="0">
                <a:latin typeface="Times New Roman"/>
                <a:cs typeface="Times New Roman"/>
              </a:rPr>
              <a:t>make</a:t>
            </a:r>
            <a:r>
              <a:rPr sz="1200" spc="60" dirty="0">
                <a:latin typeface="Times New Roman"/>
                <a:cs typeface="Times New Roman"/>
              </a:rPr>
              <a:t> </a:t>
            </a:r>
            <a:r>
              <a:rPr sz="1200" spc="150" dirty="0">
                <a:latin typeface="Times New Roman"/>
                <a:cs typeface="Times New Roman"/>
              </a:rPr>
              <a:t>the</a:t>
            </a:r>
            <a:r>
              <a:rPr sz="1200" spc="40" dirty="0">
                <a:latin typeface="Times New Roman"/>
                <a:cs typeface="Times New Roman"/>
              </a:rPr>
              <a:t> </a:t>
            </a:r>
            <a:r>
              <a:rPr sz="1200" spc="130" dirty="0">
                <a:latin typeface="Times New Roman"/>
                <a:cs typeface="Times New Roman"/>
              </a:rPr>
              <a:t>document</a:t>
            </a:r>
            <a:r>
              <a:rPr sz="1200" spc="65" dirty="0">
                <a:latin typeface="Times New Roman"/>
                <a:cs typeface="Times New Roman"/>
              </a:rPr>
              <a:t> </a:t>
            </a:r>
            <a:r>
              <a:rPr sz="1200" spc="85" dirty="0">
                <a:latin typeface="Times New Roman"/>
                <a:cs typeface="Times New Roman"/>
              </a:rPr>
              <a:t>available</a:t>
            </a:r>
            <a:r>
              <a:rPr sz="1200" spc="30" dirty="0">
                <a:latin typeface="Times New Roman"/>
                <a:cs typeface="Times New Roman"/>
              </a:rPr>
              <a:t> </a:t>
            </a:r>
            <a:r>
              <a:rPr sz="1200" spc="100" dirty="0">
                <a:latin typeface="Times New Roman"/>
                <a:cs typeface="Times New Roman"/>
              </a:rPr>
              <a:t>on</a:t>
            </a:r>
            <a:r>
              <a:rPr sz="1200" spc="65" dirty="0">
                <a:latin typeface="Times New Roman"/>
                <a:cs typeface="Times New Roman"/>
              </a:rPr>
              <a:t> </a:t>
            </a:r>
            <a:r>
              <a:rPr sz="1200" spc="150" dirty="0">
                <a:latin typeface="Times New Roman"/>
                <a:cs typeface="Times New Roman"/>
              </a:rPr>
              <a:t>the</a:t>
            </a:r>
            <a:r>
              <a:rPr sz="1200" spc="55" dirty="0">
                <a:latin typeface="Times New Roman"/>
                <a:cs typeface="Times New Roman"/>
              </a:rPr>
              <a:t> </a:t>
            </a:r>
            <a:r>
              <a:rPr sz="1200" spc="120" dirty="0">
                <a:latin typeface="Times New Roman"/>
                <a:cs typeface="Times New Roman"/>
              </a:rPr>
              <a:t>Internet,</a:t>
            </a:r>
            <a:r>
              <a:rPr sz="1200" spc="40" dirty="0">
                <a:latin typeface="Times New Roman"/>
                <a:cs typeface="Times New Roman"/>
              </a:rPr>
              <a:t> </a:t>
            </a:r>
            <a:r>
              <a:rPr sz="1200" spc="165" dirty="0">
                <a:latin typeface="Times New Roman"/>
                <a:cs typeface="Times New Roman"/>
              </a:rPr>
              <a:t>free</a:t>
            </a:r>
            <a:r>
              <a:rPr sz="1200" spc="55" dirty="0">
                <a:latin typeface="Times New Roman"/>
                <a:cs typeface="Times New Roman"/>
              </a:rPr>
              <a:t> </a:t>
            </a:r>
            <a:r>
              <a:rPr sz="1200" spc="105" dirty="0">
                <a:latin typeface="Times New Roman"/>
                <a:cs typeface="Times New Roman"/>
              </a:rPr>
              <a:t>of</a:t>
            </a:r>
            <a:r>
              <a:rPr sz="1200" spc="60" dirty="0">
                <a:latin typeface="Times New Roman"/>
                <a:cs typeface="Times New Roman"/>
              </a:rPr>
              <a:t> </a:t>
            </a:r>
            <a:r>
              <a:rPr sz="1200" spc="145" dirty="0">
                <a:latin typeface="Times New Roman"/>
                <a:cs typeface="Times New Roman"/>
              </a:rPr>
              <a:t>charge,</a:t>
            </a:r>
            <a:r>
              <a:rPr sz="1200" spc="20" dirty="0">
                <a:latin typeface="Times New Roman"/>
                <a:cs typeface="Times New Roman"/>
              </a:rPr>
              <a:t> </a:t>
            </a:r>
            <a:r>
              <a:rPr sz="1200" spc="120" dirty="0">
                <a:latin typeface="Times New Roman"/>
                <a:cs typeface="Times New Roman"/>
              </a:rPr>
              <a:t>and</a:t>
            </a:r>
            <a:r>
              <a:rPr sz="1200" spc="50" dirty="0">
                <a:latin typeface="Times New Roman"/>
                <a:cs typeface="Times New Roman"/>
              </a:rPr>
              <a:t> </a:t>
            </a:r>
            <a:r>
              <a:rPr sz="1200" spc="75" dirty="0">
                <a:latin typeface="Times New Roman"/>
                <a:cs typeface="Times New Roman"/>
              </a:rPr>
              <a:t>is</a:t>
            </a:r>
            <a:r>
              <a:rPr sz="1200" spc="70" dirty="0">
                <a:latin typeface="Times New Roman"/>
                <a:cs typeface="Times New Roman"/>
              </a:rPr>
              <a:t> </a:t>
            </a:r>
            <a:r>
              <a:rPr sz="1200" spc="160" dirty="0">
                <a:latin typeface="Times New Roman"/>
                <a:cs typeface="Times New Roman"/>
              </a:rPr>
              <a:t>a</a:t>
            </a:r>
            <a:r>
              <a:rPr sz="1200" spc="50" dirty="0">
                <a:latin typeface="Times New Roman"/>
                <a:cs typeface="Times New Roman"/>
              </a:rPr>
              <a:t> </a:t>
            </a:r>
            <a:r>
              <a:rPr sz="1200" spc="70" dirty="0">
                <a:latin typeface="Times New Roman"/>
                <a:cs typeface="Times New Roman"/>
              </a:rPr>
              <a:t>violation </a:t>
            </a:r>
            <a:r>
              <a:rPr sz="1200" spc="105" dirty="0">
                <a:latin typeface="Times New Roman"/>
                <a:cs typeface="Times New Roman"/>
              </a:rPr>
              <a:t>of</a:t>
            </a:r>
            <a:r>
              <a:rPr sz="1200" spc="60" dirty="0">
                <a:latin typeface="Times New Roman"/>
                <a:cs typeface="Times New Roman"/>
              </a:rPr>
              <a:t> </a:t>
            </a:r>
            <a:r>
              <a:rPr sz="1200" spc="150" dirty="0">
                <a:latin typeface="Times New Roman"/>
                <a:cs typeface="Times New Roman"/>
              </a:rPr>
              <a:t>the</a:t>
            </a:r>
            <a:r>
              <a:rPr sz="1200" spc="55" dirty="0">
                <a:latin typeface="Times New Roman"/>
                <a:cs typeface="Times New Roman"/>
              </a:rPr>
              <a:t> </a:t>
            </a:r>
            <a:r>
              <a:rPr sz="1200" spc="50" dirty="0">
                <a:latin typeface="Times New Roman"/>
                <a:cs typeface="Times New Roman"/>
              </a:rPr>
              <a:t>Digital</a:t>
            </a:r>
            <a:r>
              <a:rPr sz="1200" spc="35" dirty="0">
                <a:latin typeface="Times New Roman"/>
                <a:cs typeface="Times New Roman"/>
              </a:rPr>
              <a:t> Millennium</a:t>
            </a:r>
            <a:r>
              <a:rPr sz="1200" spc="80" dirty="0">
                <a:latin typeface="Times New Roman"/>
                <a:cs typeface="Times New Roman"/>
              </a:rPr>
              <a:t> </a:t>
            </a:r>
            <a:r>
              <a:rPr sz="1200" spc="95" dirty="0">
                <a:latin typeface="Times New Roman"/>
                <a:cs typeface="Times New Roman"/>
              </a:rPr>
              <a:t>Copyright</a:t>
            </a:r>
            <a:r>
              <a:rPr sz="1200" spc="50" dirty="0">
                <a:latin typeface="Times New Roman"/>
                <a:cs typeface="Times New Roman"/>
              </a:rPr>
              <a:t> </a:t>
            </a:r>
            <a:r>
              <a:rPr sz="1200" spc="120" dirty="0">
                <a:latin typeface="Times New Roman"/>
                <a:cs typeface="Times New Roman"/>
              </a:rPr>
              <a:t>Act</a:t>
            </a:r>
            <a:r>
              <a:rPr sz="1200" spc="55" dirty="0">
                <a:latin typeface="Times New Roman"/>
                <a:cs typeface="Times New Roman"/>
              </a:rPr>
              <a:t> </a:t>
            </a:r>
            <a:r>
              <a:rPr sz="1200" spc="20" dirty="0">
                <a:latin typeface="Times New Roman"/>
                <a:cs typeface="Times New Roman"/>
              </a:rPr>
              <a:t>(DMCA).</a:t>
            </a:r>
            <a:endParaRPr sz="1200">
              <a:latin typeface="Times New Roman"/>
              <a:cs typeface="Times New Roman"/>
            </a:endParaRPr>
          </a:p>
          <a:p>
            <a:pPr>
              <a:lnSpc>
                <a:spcPct val="100000"/>
              </a:lnSpc>
            </a:pPr>
            <a:endParaRPr sz="1450">
              <a:latin typeface="Times New Roman"/>
              <a:cs typeface="Times New Roman"/>
            </a:endParaRPr>
          </a:p>
          <a:p>
            <a:pPr marL="5701665">
              <a:lnSpc>
                <a:spcPct val="100000"/>
              </a:lnSpc>
            </a:pPr>
            <a:r>
              <a:rPr sz="1200" spc="85" dirty="0">
                <a:latin typeface="Times New Roman"/>
                <a:cs typeface="Times New Roman"/>
              </a:rPr>
              <a:t>Clipart,</a:t>
            </a:r>
            <a:r>
              <a:rPr sz="1200" spc="60" dirty="0">
                <a:latin typeface="Times New Roman"/>
                <a:cs typeface="Times New Roman"/>
              </a:rPr>
              <a:t> </a:t>
            </a:r>
            <a:r>
              <a:rPr sz="1200" spc="120" dirty="0">
                <a:latin typeface="Times New Roman"/>
                <a:cs typeface="Times New Roman"/>
              </a:rPr>
              <a:t>fonts,</a:t>
            </a:r>
            <a:r>
              <a:rPr sz="1200" spc="60" dirty="0">
                <a:latin typeface="Times New Roman"/>
                <a:cs typeface="Times New Roman"/>
              </a:rPr>
              <a:t> </a:t>
            </a:r>
            <a:r>
              <a:rPr sz="1200" spc="10" dirty="0">
                <a:latin typeface="Times New Roman"/>
                <a:cs typeface="Times New Roman"/>
              </a:rPr>
              <a:t>&amp;</a:t>
            </a:r>
            <a:r>
              <a:rPr sz="1200" spc="75" dirty="0">
                <a:latin typeface="Times New Roman"/>
                <a:cs typeface="Times New Roman"/>
              </a:rPr>
              <a:t> </a:t>
            </a:r>
            <a:r>
              <a:rPr sz="1200" spc="65" dirty="0">
                <a:latin typeface="Times New Roman"/>
                <a:cs typeface="Times New Roman"/>
              </a:rPr>
              <a:t>digital</a:t>
            </a:r>
            <a:r>
              <a:rPr sz="1200" spc="40" dirty="0">
                <a:latin typeface="Times New Roman"/>
                <a:cs typeface="Times New Roman"/>
              </a:rPr>
              <a:t> </a:t>
            </a:r>
            <a:r>
              <a:rPr sz="1200" spc="150" dirty="0">
                <a:latin typeface="Times New Roman"/>
                <a:cs typeface="Times New Roman"/>
              </a:rPr>
              <a:t>papers</a:t>
            </a:r>
            <a:r>
              <a:rPr sz="1200" spc="50" dirty="0">
                <a:latin typeface="Times New Roman"/>
                <a:cs typeface="Times New Roman"/>
              </a:rPr>
              <a:t> </a:t>
            </a:r>
            <a:r>
              <a:rPr sz="1200" spc="135" dirty="0">
                <a:latin typeface="Times New Roman"/>
                <a:cs typeface="Times New Roman"/>
              </a:rPr>
              <a:t>for</a:t>
            </a:r>
            <a:r>
              <a:rPr sz="1200" spc="80" dirty="0">
                <a:latin typeface="Times New Roman"/>
                <a:cs typeface="Times New Roman"/>
              </a:rPr>
              <a:t> </a:t>
            </a:r>
            <a:r>
              <a:rPr sz="1200" spc="100" dirty="0">
                <a:latin typeface="Times New Roman"/>
                <a:cs typeface="Times New Roman"/>
              </a:rPr>
              <a:t>this</a:t>
            </a:r>
            <a:r>
              <a:rPr sz="1200" spc="45" dirty="0">
                <a:latin typeface="Times New Roman"/>
                <a:cs typeface="Times New Roman"/>
              </a:rPr>
              <a:t> </a:t>
            </a:r>
            <a:r>
              <a:rPr sz="1200" spc="135" dirty="0">
                <a:latin typeface="Times New Roman"/>
                <a:cs typeface="Times New Roman"/>
              </a:rPr>
              <a:t>product</a:t>
            </a:r>
            <a:r>
              <a:rPr sz="1200" spc="70" dirty="0">
                <a:latin typeface="Times New Roman"/>
                <a:cs typeface="Times New Roman"/>
              </a:rPr>
              <a:t> </a:t>
            </a:r>
            <a:r>
              <a:rPr sz="1200" spc="175" dirty="0">
                <a:latin typeface="Times New Roman"/>
                <a:cs typeface="Times New Roman"/>
              </a:rPr>
              <a:t>were</a:t>
            </a:r>
            <a:r>
              <a:rPr sz="1200" spc="60" dirty="0">
                <a:latin typeface="Times New Roman"/>
                <a:cs typeface="Times New Roman"/>
              </a:rPr>
              <a:t> </a:t>
            </a:r>
            <a:r>
              <a:rPr sz="1200" spc="145" dirty="0">
                <a:latin typeface="Times New Roman"/>
                <a:cs typeface="Times New Roman"/>
              </a:rPr>
              <a:t>purchased</a:t>
            </a:r>
            <a:r>
              <a:rPr sz="1200" spc="40" dirty="0">
                <a:latin typeface="Times New Roman"/>
                <a:cs typeface="Times New Roman"/>
              </a:rPr>
              <a:t> </a:t>
            </a:r>
            <a:r>
              <a:rPr sz="1200" spc="100" dirty="0">
                <a:latin typeface="Times New Roman"/>
                <a:cs typeface="Times New Roman"/>
              </a:rPr>
              <a:t>from:</a:t>
            </a:r>
            <a:endParaRPr sz="1200">
              <a:latin typeface="Times New Roman"/>
              <a:cs typeface="Times New Roman"/>
            </a:endParaRPr>
          </a:p>
        </p:txBody>
      </p:sp>
      <p:sp>
        <p:nvSpPr>
          <p:cNvPr id="15" name="object 15"/>
          <p:cNvSpPr/>
          <p:nvPr/>
        </p:nvSpPr>
        <p:spPr>
          <a:xfrm>
            <a:off x="10815828" y="5490971"/>
            <a:ext cx="920496" cy="914400"/>
          </a:xfrm>
          <a:prstGeom prst="rect">
            <a:avLst/>
          </a:prstGeom>
          <a:blipFill>
            <a:blip r:embed="rId8" cstate="print"/>
            <a:stretch>
              <a:fillRect/>
            </a:stretch>
          </a:blipFill>
        </p:spPr>
        <p:txBody>
          <a:bodyPr wrap="square" lIns="0" tIns="0" rIns="0" bIns="0" rtlCol="0"/>
          <a:lstStyle/>
          <a:p>
            <a:endParaRPr/>
          </a:p>
        </p:txBody>
      </p:sp>
      <p:sp>
        <p:nvSpPr>
          <p:cNvPr id="16" name="object 16"/>
          <p:cNvSpPr/>
          <p:nvPr/>
        </p:nvSpPr>
        <p:spPr>
          <a:xfrm>
            <a:off x="8244840" y="5388862"/>
            <a:ext cx="1784603" cy="1360932"/>
          </a:xfrm>
          <a:prstGeom prst="rect">
            <a:avLst/>
          </a:prstGeom>
          <a:blipFill>
            <a:blip r:embed="rId9" cstate="print"/>
            <a:stretch>
              <a:fillRect/>
            </a:stretch>
          </a:blipFill>
        </p:spPr>
        <p:txBody>
          <a:bodyPr wrap="square" lIns="0" tIns="0" rIns="0" bIns="0" rtlCol="0"/>
          <a:lstStyle/>
          <a:p>
            <a:endParaRPr/>
          </a:p>
        </p:txBody>
      </p:sp>
      <p:sp>
        <p:nvSpPr>
          <p:cNvPr id="17" name="object 17"/>
          <p:cNvSpPr/>
          <p:nvPr/>
        </p:nvSpPr>
        <p:spPr>
          <a:xfrm>
            <a:off x="8439911" y="5583935"/>
            <a:ext cx="1196340" cy="772668"/>
          </a:xfrm>
          <a:prstGeom prst="rect">
            <a:avLst/>
          </a:prstGeom>
          <a:blipFill>
            <a:blip r:embed="rId10" cstate="print"/>
            <a:stretch>
              <a:fillRect/>
            </a:stretch>
          </a:blipFill>
        </p:spPr>
        <p:txBody>
          <a:bodyPr wrap="square" lIns="0" tIns="0" rIns="0" bIns="0" rtlCol="0"/>
          <a:lstStyle/>
          <a:p>
            <a:endParaRPr/>
          </a:p>
        </p:txBody>
      </p:sp>
      <p:sp>
        <p:nvSpPr>
          <p:cNvPr id="18" name="object 18"/>
          <p:cNvSpPr/>
          <p:nvPr/>
        </p:nvSpPr>
        <p:spPr>
          <a:xfrm>
            <a:off x="7406640" y="5501640"/>
            <a:ext cx="914400" cy="914400"/>
          </a:xfrm>
          <a:prstGeom prst="rect">
            <a:avLst/>
          </a:prstGeom>
          <a:blipFill>
            <a:blip r:embed="rId11" cstate="print"/>
            <a:stretch>
              <a:fillRect/>
            </a:stretch>
          </a:blipFill>
        </p:spPr>
        <p:txBody>
          <a:bodyPr wrap="square" lIns="0" tIns="0" rIns="0" bIns="0" rtlCol="0"/>
          <a:lstStyle/>
          <a:p>
            <a:endParaRPr/>
          </a:p>
        </p:txBody>
      </p:sp>
      <p:sp>
        <p:nvSpPr>
          <p:cNvPr id="19" name="object 19"/>
          <p:cNvSpPr txBox="1"/>
          <p:nvPr/>
        </p:nvSpPr>
        <p:spPr>
          <a:xfrm>
            <a:off x="78739" y="6647454"/>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9307" y="539495"/>
            <a:ext cx="5722620" cy="5745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84454" y="551561"/>
            <a:ext cx="5671604" cy="52285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99387" y="1097280"/>
            <a:ext cx="1482852" cy="47091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225677" y="1109725"/>
            <a:ext cx="1430020" cy="41846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758439" y="1107947"/>
            <a:ext cx="1725167" cy="4648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783967" y="1119758"/>
            <a:ext cx="1673605" cy="413329"/>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4547616" y="1097280"/>
            <a:ext cx="955547" cy="47091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572889" y="1109725"/>
            <a:ext cx="904621" cy="418083"/>
          </a:xfrm>
          <a:prstGeom prst="rect">
            <a:avLst/>
          </a:prstGeom>
          <a:blipFill>
            <a:blip r:embed="rId9" cstate="print"/>
            <a:stretch>
              <a:fillRect/>
            </a:stretch>
          </a:blipFill>
        </p:spPr>
        <p:txBody>
          <a:bodyPr wrap="square" lIns="0" tIns="0" rIns="0" bIns="0" rtlCol="0"/>
          <a:lstStyle/>
          <a:p>
            <a:endParaRPr/>
          </a:p>
        </p:txBody>
      </p:sp>
      <p:sp>
        <p:nvSpPr>
          <p:cNvPr id="10" name="object 10"/>
          <p:cNvSpPr txBox="1"/>
          <p:nvPr/>
        </p:nvSpPr>
        <p:spPr>
          <a:xfrm>
            <a:off x="293877" y="2028570"/>
            <a:ext cx="6219825" cy="8560435"/>
          </a:xfrm>
          <a:prstGeom prst="rect">
            <a:avLst/>
          </a:prstGeom>
        </p:spPr>
        <p:txBody>
          <a:bodyPr vert="horz" wrap="square" lIns="0" tIns="12065" rIns="0" bIns="0" rtlCol="0">
            <a:spAutoFit/>
          </a:bodyPr>
          <a:lstStyle/>
          <a:p>
            <a:pPr marL="12700">
              <a:lnSpc>
                <a:spcPct val="100000"/>
              </a:lnSpc>
              <a:spcBef>
                <a:spcPts val="95"/>
              </a:spcBef>
            </a:pPr>
            <a:r>
              <a:rPr sz="1600" spc="60" dirty="0">
                <a:latin typeface="Arial"/>
                <a:cs typeface="Arial"/>
              </a:rPr>
              <a:t>Physical</a:t>
            </a:r>
            <a:r>
              <a:rPr sz="1600" spc="5" dirty="0">
                <a:latin typeface="Arial"/>
                <a:cs typeface="Arial"/>
              </a:rPr>
              <a:t> </a:t>
            </a:r>
            <a:r>
              <a:rPr sz="1600" spc="100" dirty="0">
                <a:latin typeface="Arial"/>
                <a:cs typeface="Arial"/>
              </a:rPr>
              <a:t>Features</a:t>
            </a:r>
            <a:endParaRPr sz="1600">
              <a:latin typeface="Arial"/>
              <a:cs typeface="Arial"/>
            </a:endParaRPr>
          </a:p>
          <a:p>
            <a:pPr marL="184785" indent="-172085">
              <a:lnSpc>
                <a:spcPct val="100000"/>
              </a:lnSpc>
              <a:buFont typeface="Arial"/>
              <a:buChar char="•"/>
              <a:tabLst>
                <a:tab pos="185420" algn="l"/>
              </a:tabLst>
            </a:pPr>
            <a:r>
              <a:rPr sz="1600" spc="200" dirty="0">
                <a:latin typeface="Times New Roman"/>
                <a:cs typeface="Times New Roman"/>
              </a:rPr>
              <a:t>There</a:t>
            </a:r>
            <a:r>
              <a:rPr sz="1600" spc="70" dirty="0">
                <a:latin typeface="Times New Roman"/>
                <a:cs typeface="Times New Roman"/>
              </a:rPr>
              <a:t> </a:t>
            </a:r>
            <a:r>
              <a:rPr sz="1600" spc="235" dirty="0">
                <a:latin typeface="Times New Roman"/>
                <a:cs typeface="Times New Roman"/>
              </a:rPr>
              <a:t>are</a:t>
            </a:r>
            <a:r>
              <a:rPr sz="1600" spc="85" dirty="0">
                <a:latin typeface="Times New Roman"/>
                <a:cs typeface="Times New Roman"/>
              </a:rPr>
              <a:t> </a:t>
            </a:r>
            <a:r>
              <a:rPr sz="1600" spc="135" dirty="0">
                <a:latin typeface="Times New Roman"/>
                <a:cs typeface="Times New Roman"/>
              </a:rPr>
              <a:t>many</a:t>
            </a:r>
            <a:r>
              <a:rPr sz="1600" spc="75" dirty="0">
                <a:latin typeface="Times New Roman"/>
                <a:cs typeface="Times New Roman"/>
              </a:rPr>
              <a:t> </a:t>
            </a:r>
            <a:r>
              <a:rPr sz="1600" spc="165" dirty="0">
                <a:latin typeface="Times New Roman"/>
                <a:cs typeface="Times New Roman"/>
              </a:rPr>
              <a:t>different</a:t>
            </a:r>
            <a:r>
              <a:rPr sz="1600" spc="100" dirty="0">
                <a:latin typeface="Times New Roman"/>
                <a:cs typeface="Times New Roman"/>
              </a:rPr>
              <a:t> </a:t>
            </a:r>
            <a:r>
              <a:rPr sz="1600" spc="114" dirty="0">
                <a:solidFill>
                  <a:srgbClr val="FF0000"/>
                </a:solidFill>
                <a:latin typeface="Times New Roman"/>
                <a:cs typeface="Times New Roman"/>
              </a:rPr>
              <a:t>physical</a:t>
            </a:r>
            <a:r>
              <a:rPr sz="1600" spc="95" dirty="0">
                <a:solidFill>
                  <a:srgbClr val="FF0000"/>
                </a:solidFill>
                <a:latin typeface="Times New Roman"/>
                <a:cs typeface="Times New Roman"/>
              </a:rPr>
              <a:t> </a:t>
            </a:r>
            <a:r>
              <a:rPr sz="1600" spc="210" dirty="0">
                <a:solidFill>
                  <a:srgbClr val="FF0000"/>
                </a:solidFill>
                <a:latin typeface="Times New Roman"/>
                <a:cs typeface="Times New Roman"/>
              </a:rPr>
              <a:t>features</a:t>
            </a:r>
            <a:r>
              <a:rPr sz="1600" spc="90" dirty="0">
                <a:solidFill>
                  <a:srgbClr val="FF0000"/>
                </a:solidFill>
                <a:latin typeface="Times New Roman"/>
                <a:cs typeface="Times New Roman"/>
              </a:rPr>
              <a:t> </a:t>
            </a:r>
            <a:r>
              <a:rPr sz="1600" spc="50" dirty="0">
                <a:latin typeface="Times New Roman"/>
                <a:cs typeface="Times New Roman"/>
              </a:rPr>
              <a:t>in</a:t>
            </a:r>
            <a:r>
              <a:rPr sz="1600" spc="80" dirty="0">
                <a:latin typeface="Times New Roman"/>
                <a:cs typeface="Times New Roman"/>
              </a:rPr>
              <a:t> </a:t>
            </a:r>
            <a:r>
              <a:rPr sz="1600" spc="195" dirty="0">
                <a:latin typeface="Times New Roman"/>
                <a:cs typeface="Times New Roman"/>
              </a:rPr>
              <a:t>the</a:t>
            </a:r>
            <a:r>
              <a:rPr sz="1600" spc="85" dirty="0">
                <a:latin typeface="Times New Roman"/>
                <a:cs typeface="Times New Roman"/>
              </a:rPr>
              <a:t> </a:t>
            </a:r>
            <a:r>
              <a:rPr sz="1600" spc="145" dirty="0">
                <a:latin typeface="Times New Roman"/>
                <a:cs typeface="Times New Roman"/>
              </a:rPr>
              <a:t>Georgia.</a:t>
            </a:r>
            <a:endParaRPr sz="1600">
              <a:latin typeface="Times New Roman"/>
              <a:cs typeface="Times New Roman"/>
            </a:endParaRPr>
          </a:p>
          <a:p>
            <a:pPr marL="184785" indent="-172085">
              <a:lnSpc>
                <a:spcPct val="100000"/>
              </a:lnSpc>
              <a:buFont typeface="Arial"/>
              <a:buChar char="•"/>
              <a:tabLst>
                <a:tab pos="185420" algn="l"/>
              </a:tabLst>
            </a:pPr>
            <a:r>
              <a:rPr sz="1600" spc="120" dirty="0">
                <a:latin typeface="Times New Roman"/>
                <a:cs typeface="Times New Roman"/>
              </a:rPr>
              <a:t>Physical </a:t>
            </a:r>
            <a:r>
              <a:rPr sz="1600" spc="210" dirty="0">
                <a:latin typeface="Times New Roman"/>
                <a:cs typeface="Times New Roman"/>
              </a:rPr>
              <a:t>features </a:t>
            </a:r>
            <a:r>
              <a:rPr sz="1600" spc="114" dirty="0">
                <a:latin typeface="Times New Roman"/>
                <a:cs typeface="Times New Roman"/>
              </a:rPr>
              <a:t>include </a:t>
            </a:r>
            <a:r>
              <a:rPr sz="1600" spc="150" dirty="0">
                <a:latin typeface="Times New Roman"/>
                <a:cs typeface="Times New Roman"/>
              </a:rPr>
              <a:t>bodies </a:t>
            </a:r>
            <a:r>
              <a:rPr sz="1600" spc="145" dirty="0">
                <a:latin typeface="Times New Roman"/>
                <a:cs typeface="Times New Roman"/>
              </a:rPr>
              <a:t>of </a:t>
            </a:r>
            <a:r>
              <a:rPr sz="1600" spc="200" dirty="0">
                <a:latin typeface="Times New Roman"/>
                <a:cs typeface="Times New Roman"/>
              </a:rPr>
              <a:t>water,</a:t>
            </a:r>
            <a:r>
              <a:rPr sz="1600" spc="-245" dirty="0">
                <a:latin typeface="Times New Roman"/>
                <a:cs typeface="Times New Roman"/>
              </a:rPr>
              <a:t> </a:t>
            </a:r>
            <a:r>
              <a:rPr sz="1600" spc="204" dirty="0">
                <a:latin typeface="Times New Roman"/>
                <a:cs typeface="Times New Roman"/>
              </a:rPr>
              <a:t>deserts,</a:t>
            </a:r>
            <a:endParaRPr sz="1600">
              <a:latin typeface="Times New Roman"/>
              <a:cs typeface="Times New Roman"/>
            </a:endParaRPr>
          </a:p>
          <a:p>
            <a:pPr marL="184785">
              <a:lnSpc>
                <a:spcPct val="100000"/>
              </a:lnSpc>
            </a:pPr>
            <a:r>
              <a:rPr sz="1600" spc="130" dirty="0">
                <a:solidFill>
                  <a:srgbClr val="FF0000"/>
                </a:solidFill>
                <a:latin typeface="Times New Roman"/>
                <a:cs typeface="Times New Roman"/>
              </a:rPr>
              <a:t>mountain </a:t>
            </a:r>
            <a:r>
              <a:rPr sz="1600" spc="190" dirty="0">
                <a:solidFill>
                  <a:srgbClr val="FF0000"/>
                </a:solidFill>
                <a:latin typeface="Times New Roman"/>
                <a:cs typeface="Times New Roman"/>
              </a:rPr>
              <a:t>ranges</a:t>
            </a:r>
            <a:r>
              <a:rPr sz="1600" spc="190" dirty="0">
                <a:latin typeface="Times New Roman"/>
                <a:cs typeface="Times New Roman"/>
              </a:rPr>
              <a:t>, </a:t>
            </a:r>
            <a:r>
              <a:rPr sz="1600" spc="165" dirty="0">
                <a:latin typeface="Times New Roman"/>
                <a:cs typeface="Times New Roman"/>
              </a:rPr>
              <a:t>and </a:t>
            </a:r>
            <a:r>
              <a:rPr sz="1600" spc="200" dirty="0">
                <a:latin typeface="Times New Roman"/>
                <a:cs typeface="Times New Roman"/>
              </a:rPr>
              <a:t>other</a:t>
            </a:r>
            <a:r>
              <a:rPr sz="1600" spc="-185" dirty="0">
                <a:latin typeface="Times New Roman"/>
                <a:cs typeface="Times New Roman"/>
              </a:rPr>
              <a:t> </a:t>
            </a:r>
            <a:r>
              <a:rPr sz="1600" spc="145" dirty="0">
                <a:latin typeface="Times New Roman"/>
                <a:cs typeface="Times New Roman"/>
              </a:rPr>
              <a:t>landforms.</a:t>
            </a:r>
            <a:endParaRPr sz="1600">
              <a:latin typeface="Times New Roman"/>
              <a:cs typeface="Times New Roman"/>
            </a:endParaRPr>
          </a:p>
          <a:p>
            <a:pPr marL="184785" indent="-172085">
              <a:lnSpc>
                <a:spcPct val="100000"/>
              </a:lnSpc>
              <a:buFont typeface="Arial"/>
              <a:buChar char="•"/>
              <a:tabLst>
                <a:tab pos="185420" algn="l"/>
              </a:tabLst>
            </a:pPr>
            <a:r>
              <a:rPr sz="1600" spc="145" dirty="0">
                <a:latin typeface="Times New Roman"/>
                <a:cs typeface="Times New Roman"/>
              </a:rPr>
              <a:t>They</a:t>
            </a:r>
            <a:r>
              <a:rPr sz="1600" spc="90" dirty="0">
                <a:latin typeface="Times New Roman"/>
                <a:cs typeface="Times New Roman"/>
              </a:rPr>
              <a:t> </a:t>
            </a:r>
            <a:r>
              <a:rPr sz="1600" spc="235" dirty="0">
                <a:latin typeface="Times New Roman"/>
                <a:cs typeface="Times New Roman"/>
              </a:rPr>
              <a:t>are</a:t>
            </a:r>
            <a:r>
              <a:rPr sz="1600" spc="80" dirty="0">
                <a:latin typeface="Times New Roman"/>
                <a:cs typeface="Times New Roman"/>
              </a:rPr>
              <a:t> </a:t>
            </a:r>
            <a:r>
              <a:rPr sz="1600" spc="220" dirty="0">
                <a:solidFill>
                  <a:srgbClr val="FF0000"/>
                </a:solidFill>
                <a:latin typeface="Times New Roman"/>
                <a:cs typeface="Times New Roman"/>
              </a:rPr>
              <a:t>created</a:t>
            </a:r>
            <a:r>
              <a:rPr sz="1600" spc="75" dirty="0">
                <a:solidFill>
                  <a:srgbClr val="FF0000"/>
                </a:solidFill>
                <a:latin typeface="Times New Roman"/>
                <a:cs typeface="Times New Roman"/>
              </a:rPr>
              <a:t> </a:t>
            </a:r>
            <a:r>
              <a:rPr sz="1600" spc="125" dirty="0">
                <a:solidFill>
                  <a:srgbClr val="FF0000"/>
                </a:solidFill>
                <a:latin typeface="Times New Roman"/>
                <a:cs typeface="Times New Roman"/>
              </a:rPr>
              <a:t>by</a:t>
            </a:r>
            <a:r>
              <a:rPr sz="1600" spc="90" dirty="0">
                <a:solidFill>
                  <a:srgbClr val="FF0000"/>
                </a:solidFill>
                <a:latin typeface="Times New Roman"/>
                <a:cs typeface="Times New Roman"/>
              </a:rPr>
              <a:t> </a:t>
            </a:r>
            <a:r>
              <a:rPr sz="1600" spc="175" dirty="0">
                <a:solidFill>
                  <a:srgbClr val="FF0000"/>
                </a:solidFill>
                <a:latin typeface="Times New Roman"/>
                <a:cs typeface="Times New Roman"/>
              </a:rPr>
              <a:t>nature</a:t>
            </a:r>
            <a:r>
              <a:rPr sz="1600" spc="175" dirty="0">
                <a:latin typeface="Times New Roman"/>
                <a:cs typeface="Times New Roman"/>
              </a:rPr>
              <a:t>;</a:t>
            </a:r>
            <a:r>
              <a:rPr sz="1600" spc="80" dirty="0">
                <a:latin typeface="Times New Roman"/>
                <a:cs typeface="Times New Roman"/>
              </a:rPr>
              <a:t> </a:t>
            </a:r>
            <a:r>
              <a:rPr sz="1600" spc="165" dirty="0">
                <a:latin typeface="Times New Roman"/>
                <a:cs typeface="Times New Roman"/>
              </a:rPr>
              <a:t>they</a:t>
            </a:r>
            <a:r>
              <a:rPr sz="1600" spc="85" dirty="0">
                <a:latin typeface="Times New Roman"/>
                <a:cs typeface="Times New Roman"/>
              </a:rPr>
              <a:t> </a:t>
            </a:r>
            <a:r>
              <a:rPr sz="1600" spc="235" dirty="0">
                <a:latin typeface="Times New Roman"/>
                <a:cs typeface="Times New Roman"/>
              </a:rPr>
              <a:t>are</a:t>
            </a:r>
            <a:r>
              <a:rPr sz="1600" spc="80" dirty="0">
                <a:latin typeface="Times New Roman"/>
                <a:cs typeface="Times New Roman"/>
              </a:rPr>
              <a:t> </a:t>
            </a:r>
            <a:r>
              <a:rPr sz="1600" spc="160" dirty="0">
                <a:latin typeface="Times New Roman"/>
                <a:cs typeface="Times New Roman"/>
              </a:rPr>
              <a:t>not</a:t>
            </a:r>
            <a:r>
              <a:rPr sz="1600" spc="70" dirty="0">
                <a:latin typeface="Times New Roman"/>
                <a:cs typeface="Times New Roman"/>
              </a:rPr>
              <a:t> </a:t>
            </a:r>
            <a:r>
              <a:rPr sz="1600" spc="150" dirty="0">
                <a:latin typeface="Times New Roman"/>
                <a:cs typeface="Times New Roman"/>
              </a:rPr>
              <a:t>man-made.</a:t>
            </a:r>
            <a:endParaRPr sz="1600">
              <a:latin typeface="Times New Roman"/>
              <a:cs typeface="Times New Roman"/>
            </a:endParaRPr>
          </a:p>
          <a:p>
            <a:pPr>
              <a:lnSpc>
                <a:spcPct val="100000"/>
              </a:lnSpc>
              <a:spcBef>
                <a:spcPts val="25"/>
              </a:spcBef>
              <a:buFont typeface="Arial"/>
              <a:buChar char="•"/>
            </a:pPr>
            <a:endParaRPr sz="1650">
              <a:latin typeface="Times New Roman"/>
              <a:cs typeface="Times New Roman"/>
            </a:endParaRPr>
          </a:p>
          <a:p>
            <a:pPr marL="12700">
              <a:lnSpc>
                <a:spcPct val="100000"/>
              </a:lnSpc>
            </a:pPr>
            <a:r>
              <a:rPr sz="1600" spc="40" dirty="0">
                <a:latin typeface="Arial"/>
                <a:cs typeface="Arial"/>
              </a:rPr>
              <a:t>Fall</a:t>
            </a:r>
            <a:r>
              <a:rPr sz="1600" spc="15" dirty="0">
                <a:latin typeface="Arial"/>
                <a:cs typeface="Arial"/>
              </a:rPr>
              <a:t> </a:t>
            </a:r>
            <a:r>
              <a:rPr sz="1600" spc="80" dirty="0">
                <a:latin typeface="Arial"/>
                <a:cs typeface="Arial"/>
              </a:rPr>
              <a:t>Line</a:t>
            </a:r>
            <a:endParaRPr sz="1600">
              <a:latin typeface="Arial"/>
              <a:cs typeface="Arial"/>
            </a:endParaRPr>
          </a:p>
          <a:p>
            <a:pPr marL="184785" marR="202565" indent="-172085">
              <a:lnSpc>
                <a:spcPct val="100000"/>
              </a:lnSpc>
              <a:buFont typeface="Arial"/>
              <a:buChar char="•"/>
              <a:tabLst>
                <a:tab pos="185420" algn="l"/>
              </a:tabLst>
            </a:pPr>
            <a:r>
              <a:rPr sz="1600" spc="165" dirty="0">
                <a:latin typeface="Times New Roman"/>
                <a:cs typeface="Times New Roman"/>
              </a:rPr>
              <a:t>The</a:t>
            </a:r>
            <a:r>
              <a:rPr sz="1600" spc="85" dirty="0">
                <a:latin typeface="Times New Roman"/>
                <a:cs typeface="Times New Roman"/>
              </a:rPr>
              <a:t> </a:t>
            </a:r>
            <a:r>
              <a:rPr sz="1600" spc="55" dirty="0">
                <a:latin typeface="Times New Roman"/>
                <a:cs typeface="Times New Roman"/>
              </a:rPr>
              <a:t>Fall</a:t>
            </a:r>
            <a:r>
              <a:rPr sz="1600" spc="70" dirty="0">
                <a:latin typeface="Times New Roman"/>
                <a:cs typeface="Times New Roman"/>
              </a:rPr>
              <a:t> </a:t>
            </a:r>
            <a:r>
              <a:rPr sz="1600" spc="95" dirty="0">
                <a:latin typeface="Times New Roman"/>
                <a:cs typeface="Times New Roman"/>
              </a:rPr>
              <a:t>Line </a:t>
            </a:r>
            <a:r>
              <a:rPr sz="1600" spc="100" dirty="0">
                <a:latin typeface="Times New Roman"/>
                <a:cs typeface="Times New Roman"/>
              </a:rPr>
              <a:t>is</a:t>
            </a:r>
            <a:r>
              <a:rPr sz="1600" spc="80" dirty="0">
                <a:latin typeface="Times New Roman"/>
                <a:cs typeface="Times New Roman"/>
              </a:rPr>
              <a:t> </a:t>
            </a:r>
            <a:r>
              <a:rPr sz="1600" spc="175" dirty="0">
                <a:latin typeface="Times New Roman"/>
                <a:cs typeface="Times New Roman"/>
              </a:rPr>
              <a:t>about</a:t>
            </a:r>
            <a:r>
              <a:rPr sz="1600" spc="85" dirty="0">
                <a:latin typeface="Times New Roman"/>
                <a:cs typeface="Times New Roman"/>
              </a:rPr>
              <a:t> </a:t>
            </a:r>
            <a:r>
              <a:rPr sz="1600" spc="175" dirty="0">
                <a:latin typeface="Times New Roman"/>
                <a:cs typeface="Times New Roman"/>
              </a:rPr>
              <a:t>twenty</a:t>
            </a:r>
            <a:r>
              <a:rPr sz="1600" spc="85" dirty="0">
                <a:latin typeface="Times New Roman"/>
                <a:cs typeface="Times New Roman"/>
              </a:rPr>
              <a:t> </a:t>
            </a:r>
            <a:r>
              <a:rPr sz="1600" spc="105" dirty="0">
                <a:latin typeface="Times New Roman"/>
                <a:cs typeface="Times New Roman"/>
              </a:rPr>
              <a:t>miles</a:t>
            </a:r>
            <a:r>
              <a:rPr sz="1600" spc="80" dirty="0">
                <a:latin typeface="Times New Roman"/>
                <a:cs typeface="Times New Roman"/>
              </a:rPr>
              <a:t> </a:t>
            </a:r>
            <a:r>
              <a:rPr sz="1600" spc="135" dirty="0">
                <a:latin typeface="Times New Roman"/>
                <a:cs typeface="Times New Roman"/>
              </a:rPr>
              <a:t>wide</a:t>
            </a:r>
            <a:r>
              <a:rPr sz="1600" spc="85" dirty="0">
                <a:latin typeface="Times New Roman"/>
                <a:cs typeface="Times New Roman"/>
              </a:rPr>
              <a:t> </a:t>
            </a:r>
            <a:r>
              <a:rPr sz="1600" spc="160" dirty="0">
                <a:latin typeface="Times New Roman"/>
                <a:cs typeface="Times New Roman"/>
              </a:rPr>
              <a:t>and</a:t>
            </a:r>
            <a:r>
              <a:rPr sz="1600" spc="80" dirty="0">
                <a:latin typeface="Times New Roman"/>
                <a:cs typeface="Times New Roman"/>
              </a:rPr>
              <a:t> </a:t>
            </a:r>
            <a:r>
              <a:rPr sz="1600" spc="215" dirty="0">
                <a:latin typeface="Times New Roman"/>
                <a:cs typeface="Times New Roman"/>
              </a:rPr>
              <a:t>separates</a:t>
            </a:r>
            <a:r>
              <a:rPr sz="1600" spc="70" dirty="0">
                <a:latin typeface="Times New Roman"/>
                <a:cs typeface="Times New Roman"/>
              </a:rPr>
              <a:t> </a:t>
            </a:r>
            <a:r>
              <a:rPr sz="1600" spc="195" dirty="0">
                <a:latin typeface="Times New Roman"/>
                <a:cs typeface="Times New Roman"/>
              </a:rPr>
              <a:t>the </a:t>
            </a:r>
            <a:r>
              <a:rPr sz="1600" spc="195" dirty="0">
                <a:solidFill>
                  <a:srgbClr val="FF0000"/>
                </a:solidFill>
                <a:latin typeface="Times New Roman"/>
                <a:cs typeface="Times New Roman"/>
              </a:rPr>
              <a:t> </a:t>
            </a:r>
            <a:r>
              <a:rPr sz="1600" spc="140" dirty="0">
                <a:solidFill>
                  <a:srgbClr val="FF0000"/>
                </a:solidFill>
                <a:latin typeface="Times New Roman"/>
                <a:cs typeface="Times New Roman"/>
              </a:rPr>
              <a:t>Piedmont </a:t>
            </a:r>
            <a:r>
              <a:rPr sz="1600" spc="150" dirty="0">
                <a:solidFill>
                  <a:srgbClr val="FF0000"/>
                </a:solidFill>
                <a:latin typeface="Times New Roman"/>
                <a:cs typeface="Times New Roman"/>
              </a:rPr>
              <a:t>region </a:t>
            </a:r>
            <a:r>
              <a:rPr sz="1600" spc="170" dirty="0">
                <a:solidFill>
                  <a:srgbClr val="FF0000"/>
                </a:solidFill>
                <a:latin typeface="Times New Roman"/>
                <a:cs typeface="Times New Roman"/>
              </a:rPr>
              <a:t>from </a:t>
            </a:r>
            <a:r>
              <a:rPr sz="1600" spc="195" dirty="0">
                <a:solidFill>
                  <a:srgbClr val="FF0000"/>
                </a:solidFill>
                <a:latin typeface="Times New Roman"/>
                <a:cs typeface="Times New Roman"/>
              </a:rPr>
              <a:t>the</a:t>
            </a:r>
            <a:r>
              <a:rPr sz="1600" spc="-215" dirty="0">
                <a:solidFill>
                  <a:srgbClr val="FF0000"/>
                </a:solidFill>
                <a:latin typeface="Times New Roman"/>
                <a:cs typeface="Times New Roman"/>
              </a:rPr>
              <a:t> </a:t>
            </a:r>
            <a:r>
              <a:rPr sz="1600" spc="150" dirty="0">
                <a:solidFill>
                  <a:srgbClr val="FF0000"/>
                </a:solidFill>
                <a:latin typeface="Times New Roman"/>
                <a:cs typeface="Times New Roman"/>
              </a:rPr>
              <a:t>Coastal </a:t>
            </a:r>
            <a:r>
              <a:rPr sz="1600" spc="80" dirty="0">
                <a:solidFill>
                  <a:srgbClr val="FF0000"/>
                </a:solidFill>
                <a:latin typeface="Times New Roman"/>
                <a:cs typeface="Times New Roman"/>
              </a:rPr>
              <a:t>Plain </a:t>
            </a:r>
            <a:r>
              <a:rPr sz="1600" spc="145" dirty="0">
                <a:latin typeface="Times New Roman"/>
                <a:cs typeface="Times New Roman"/>
              </a:rPr>
              <a:t>region.</a:t>
            </a:r>
            <a:endParaRPr sz="1600">
              <a:latin typeface="Times New Roman"/>
              <a:cs typeface="Times New Roman"/>
            </a:endParaRPr>
          </a:p>
          <a:p>
            <a:pPr marL="184785" marR="96520" indent="-172085">
              <a:lnSpc>
                <a:spcPct val="100000"/>
              </a:lnSpc>
              <a:buFont typeface="Arial"/>
              <a:buChar char="•"/>
              <a:tabLst>
                <a:tab pos="185420" algn="l"/>
              </a:tabLst>
            </a:pPr>
            <a:r>
              <a:rPr sz="1600" spc="45" dirty="0">
                <a:latin typeface="Times New Roman"/>
                <a:cs typeface="Times New Roman"/>
              </a:rPr>
              <a:t>It</a:t>
            </a:r>
            <a:r>
              <a:rPr sz="1600" spc="75" dirty="0">
                <a:latin typeface="Times New Roman"/>
                <a:cs typeface="Times New Roman"/>
              </a:rPr>
              <a:t> </a:t>
            </a:r>
            <a:r>
              <a:rPr sz="1600" spc="185" dirty="0">
                <a:latin typeface="Times New Roman"/>
                <a:cs typeface="Times New Roman"/>
              </a:rPr>
              <a:t>marks</a:t>
            </a:r>
            <a:r>
              <a:rPr sz="1600" spc="75" dirty="0">
                <a:latin typeface="Times New Roman"/>
                <a:cs typeface="Times New Roman"/>
              </a:rPr>
              <a:t> </a:t>
            </a:r>
            <a:r>
              <a:rPr sz="1600" spc="195" dirty="0">
                <a:latin typeface="Times New Roman"/>
                <a:cs typeface="Times New Roman"/>
              </a:rPr>
              <a:t>the</a:t>
            </a:r>
            <a:r>
              <a:rPr sz="1600" spc="90" dirty="0">
                <a:latin typeface="Times New Roman"/>
                <a:cs typeface="Times New Roman"/>
              </a:rPr>
              <a:t> </a:t>
            </a:r>
            <a:r>
              <a:rPr sz="1600" spc="200" dirty="0">
                <a:latin typeface="Times New Roman"/>
                <a:cs typeface="Times New Roman"/>
              </a:rPr>
              <a:t>part</a:t>
            </a:r>
            <a:r>
              <a:rPr sz="1600" spc="75" dirty="0">
                <a:latin typeface="Times New Roman"/>
                <a:cs typeface="Times New Roman"/>
              </a:rPr>
              <a:t> </a:t>
            </a:r>
            <a:r>
              <a:rPr sz="1600" spc="145" dirty="0">
                <a:latin typeface="Times New Roman"/>
                <a:cs typeface="Times New Roman"/>
              </a:rPr>
              <a:t>of</a:t>
            </a:r>
            <a:r>
              <a:rPr sz="1600" spc="85" dirty="0">
                <a:latin typeface="Times New Roman"/>
                <a:cs typeface="Times New Roman"/>
              </a:rPr>
              <a:t> </a:t>
            </a:r>
            <a:r>
              <a:rPr sz="1600" spc="195" dirty="0">
                <a:latin typeface="Times New Roman"/>
                <a:cs typeface="Times New Roman"/>
              </a:rPr>
              <a:t>the</a:t>
            </a:r>
            <a:r>
              <a:rPr sz="1600" spc="90" dirty="0">
                <a:latin typeface="Times New Roman"/>
                <a:cs typeface="Times New Roman"/>
              </a:rPr>
              <a:t> </a:t>
            </a:r>
            <a:r>
              <a:rPr sz="1600" spc="220" dirty="0">
                <a:latin typeface="Times New Roman"/>
                <a:cs typeface="Times New Roman"/>
              </a:rPr>
              <a:t>state</a:t>
            </a:r>
            <a:r>
              <a:rPr sz="1600" spc="85" dirty="0">
                <a:latin typeface="Times New Roman"/>
                <a:cs typeface="Times New Roman"/>
              </a:rPr>
              <a:t> </a:t>
            </a:r>
            <a:r>
              <a:rPr sz="1600" spc="215" dirty="0">
                <a:latin typeface="Times New Roman"/>
                <a:cs typeface="Times New Roman"/>
              </a:rPr>
              <a:t>where</a:t>
            </a:r>
            <a:r>
              <a:rPr sz="1600" spc="80" dirty="0">
                <a:latin typeface="Times New Roman"/>
                <a:cs typeface="Times New Roman"/>
              </a:rPr>
              <a:t> </a:t>
            </a:r>
            <a:r>
              <a:rPr sz="1600" spc="195" dirty="0">
                <a:latin typeface="Times New Roman"/>
                <a:cs typeface="Times New Roman"/>
              </a:rPr>
              <a:t>the</a:t>
            </a:r>
            <a:r>
              <a:rPr sz="1600" spc="90" dirty="0">
                <a:latin typeface="Times New Roman"/>
                <a:cs typeface="Times New Roman"/>
              </a:rPr>
              <a:t> </a:t>
            </a:r>
            <a:r>
              <a:rPr sz="1600" spc="135" dirty="0">
                <a:latin typeface="Times New Roman"/>
                <a:cs typeface="Times New Roman"/>
              </a:rPr>
              <a:t>elevation</a:t>
            </a:r>
            <a:r>
              <a:rPr sz="1600" spc="100" dirty="0">
                <a:latin typeface="Times New Roman"/>
                <a:cs typeface="Times New Roman"/>
              </a:rPr>
              <a:t> </a:t>
            </a:r>
            <a:r>
              <a:rPr sz="1600" spc="150" dirty="0">
                <a:latin typeface="Times New Roman"/>
                <a:cs typeface="Times New Roman"/>
              </a:rPr>
              <a:t>begins</a:t>
            </a:r>
            <a:r>
              <a:rPr sz="1600" spc="75" dirty="0">
                <a:latin typeface="Times New Roman"/>
                <a:cs typeface="Times New Roman"/>
              </a:rPr>
              <a:t> </a:t>
            </a:r>
            <a:r>
              <a:rPr sz="1600" spc="180" dirty="0">
                <a:latin typeface="Times New Roman"/>
                <a:cs typeface="Times New Roman"/>
              </a:rPr>
              <a:t>to </a:t>
            </a:r>
            <a:r>
              <a:rPr sz="1600" spc="180" dirty="0">
                <a:solidFill>
                  <a:srgbClr val="FF0000"/>
                </a:solidFill>
                <a:latin typeface="Times New Roman"/>
                <a:cs typeface="Times New Roman"/>
              </a:rPr>
              <a:t> </a:t>
            </a:r>
            <a:r>
              <a:rPr sz="1600" spc="130" dirty="0">
                <a:solidFill>
                  <a:srgbClr val="FF0000"/>
                </a:solidFill>
                <a:latin typeface="Times New Roman"/>
                <a:cs typeface="Times New Roman"/>
              </a:rPr>
              <a:t>drastically </a:t>
            </a:r>
            <a:r>
              <a:rPr sz="1600" spc="170" dirty="0">
                <a:solidFill>
                  <a:srgbClr val="FF0000"/>
                </a:solidFill>
                <a:latin typeface="Times New Roman"/>
                <a:cs typeface="Times New Roman"/>
              </a:rPr>
              <a:t>drop </a:t>
            </a:r>
            <a:r>
              <a:rPr sz="1600" spc="195" dirty="0">
                <a:latin typeface="Times New Roman"/>
                <a:cs typeface="Times New Roman"/>
              </a:rPr>
              <a:t>towards </a:t>
            </a:r>
            <a:r>
              <a:rPr sz="1600" spc="225" dirty="0">
                <a:latin typeface="Times New Roman"/>
                <a:cs typeface="Times New Roman"/>
              </a:rPr>
              <a:t>sea</a:t>
            </a:r>
            <a:r>
              <a:rPr sz="1600" spc="-195" dirty="0">
                <a:latin typeface="Times New Roman"/>
                <a:cs typeface="Times New Roman"/>
              </a:rPr>
              <a:t> </a:t>
            </a:r>
            <a:r>
              <a:rPr sz="1600" spc="100" dirty="0">
                <a:latin typeface="Times New Roman"/>
                <a:cs typeface="Times New Roman"/>
              </a:rPr>
              <a:t>level.</a:t>
            </a:r>
            <a:endParaRPr sz="1600">
              <a:latin typeface="Times New Roman"/>
              <a:cs typeface="Times New Roman"/>
            </a:endParaRPr>
          </a:p>
          <a:p>
            <a:pPr marL="184785" indent="-172085">
              <a:lnSpc>
                <a:spcPct val="100000"/>
              </a:lnSpc>
              <a:buFont typeface="Arial"/>
              <a:buChar char="•"/>
              <a:tabLst>
                <a:tab pos="185420" algn="l"/>
              </a:tabLst>
            </a:pPr>
            <a:r>
              <a:rPr sz="1600" spc="114" dirty="0">
                <a:latin typeface="Times New Roman"/>
                <a:cs typeface="Times New Roman"/>
              </a:rPr>
              <a:t>This</a:t>
            </a:r>
            <a:r>
              <a:rPr sz="1600" spc="80" dirty="0">
                <a:latin typeface="Times New Roman"/>
                <a:cs typeface="Times New Roman"/>
              </a:rPr>
              <a:t> </a:t>
            </a:r>
            <a:r>
              <a:rPr sz="1600" spc="215" dirty="0">
                <a:latin typeface="Times New Roman"/>
                <a:cs typeface="Times New Roman"/>
              </a:rPr>
              <a:t>causes</a:t>
            </a:r>
            <a:r>
              <a:rPr sz="1600" spc="65" dirty="0">
                <a:latin typeface="Times New Roman"/>
                <a:cs typeface="Times New Roman"/>
              </a:rPr>
              <a:t> </a:t>
            </a:r>
            <a:r>
              <a:rPr sz="1600" spc="220" dirty="0">
                <a:latin typeface="Times New Roman"/>
                <a:cs typeface="Times New Roman"/>
              </a:rPr>
              <a:t>water</a:t>
            </a:r>
            <a:r>
              <a:rPr sz="1600" spc="80" dirty="0">
                <a:latin typeface="Times New Roman"/>
                <a:cs typeface="Times New Roman"/>
              </a:rPr>
              <a:t> </a:t>
            </a:r>
            <a:r>
              <a:rPr sz="1600" spc="180" dirty="0">
                <a:latin typeface="Times New Roman"/>
                <a:cs typeface="Times New Roman"/>
              </a:rPr>
              <a:t>to</a:t>
            </a:r>
            <a:r>
              <a:rPr sz="1600" spc="80" dirty="0">
                <a:latin typeface="Times New Roman"/>
                <a:cs typeface="Times New Roman"/>
              </a:rPr>
              <a:t> </a:t>
            </a:r>
            <a:r>
              <a:rPr sz="1600" spc="175" dirty="0">
                <a:solidFill>
                  <a:srgbClr val="FF0000"/>
                </a:solidFill>
                <a:latin typeface="Times New Roman"/>
                <a:cs typeface="Times New Roman"/>
              </a:rPr>
              <a:t>run</a:t>
            </a:r>
            <a:r>
              <a:rPr sz="1600" spc="65" dirty="0">
                <a:solidFill>
                  <a:srgbClr val="FF0000"/>
                </a:solidFill>
                <a:latin typeface="Times New Roman"/>
                <a:cs typeface="Times New Roman"/>
              </a:rPr>
              <a:t> </a:t>
            </a:r>
            <a:r>
              <a:rPr sz="1600" spc="150" dirty="0">
                <a:solidFill>
                  <a:srgbClr val="FF0000"/>
                </a:solidFill>
                <a:latin typeface="Times New Roman"/>
                <a:cs typeface="Times New Roman"/>
              </a:rPr>
              <a:t>down</a:t>
            </a:r>
            <a:r>
              <a:rPr sz="1600" spc="75" dirty="0">
                <a:solidFill>
                  <a:srgbClr val="FF0000"/>
                </a:solidFill>
                <a:latin typeface="Times New Roman"/>
                <a:cs typeface="Times New Roman"/>
              </a:rPr>
              <a:t> </a:t>
            </a:r>
            <a:r>
              <a:rPr sz="1600" dirty="0">
                <a:solidFill>
                  <a:srgbClr val="FF0000"/>
                </a:solidFill>
                <a:latin typeface="Times New Roman"/>
                <a:cs typeface="Times New Roman"/>
              </a:rPr>
              <a:t>hill</a:t>
            </a:r>
            <a:r>
              <a:rPr sz="1600" spc="75" dirty="0">
                <a:solidFill>
                  <a:srgbClr val="FF0000"/>
                </a:solidFill>
                <a:latin typeface="Times New Roman"/>
                <a:cs typeface="Times New Roman"/>
              </a:rPr>
              <a:t> </a:t>
            </a:r>
            <a:r>
              <a:rPr sz="1600" spc="215" dirty="0">
                <a:latin typeface="Times New Roman"/>
                <a:cs typeface="Times New Roman"/>
              </a:rPr>
              <a:t>at</a:t>
            </a:r>
            <a:r>
              <a:rPr sz="1600" spc="75" dirty="0">
                <a:latin typeface="Times New Roman"/>
                <a:cs typeface="Times New Roman"/>
              </a:rPr>
              <a:t> </a:t>
            </a:r>
            <a:r>
              <a:rPr sz="1600" spc="170" dirty="0">
                <a:latin typeface="Times New Roman"/>
                <a:cs typeface="Times New Roman"/>
              </a:rPr>
              <a:t>an</a:t>
            </a:r>
            <a:r>
              <a:rPr sz="1600" spc="70" dirty="0">
                <a:latin typeface="Times New Roman"/>
                <a:cs typeface="Times New Roman"/>
              </a:rPr>
              <a:t> </a:t>
            </a:r>
            <a:r>
              <a:rPr sz="1600" spc="185" dirty="0">
                <a:latin typeface="Times New Roman"/>
                <a:cs typeface="Times New Roman"/>
              </a:rPr>
              <a:t>increased</a:t>
            </a:r>
            <a:r>
              <a:rPr sz="1600" spc="75" dirty="0">
                <a:latin typeface="Times New Roman"/>
                <a:cs typeface="Times New Roman"/>
              </a:rPr>
              <a:t> </a:t>
            </a:r>
            <a:r>
              <a:rPr sz="1600" spc="210" dirty="0">
                <a:latin typeface="Times New Roman"/>
                <a:cs typeface="Times New Roman"/>
              </a:rPr>
              <a:t>rate.</a:t>
            </a:r>
            <a:endParaRPr sz="1600">
              <a:latin typeface="Times New Roman"/>
              <a:cs typeface="Times New Roman"/>
            </a:endParaRPr>
          </a:p>
          <a:p>
            <a:pPr marL="184785" marR="241300" indent="-172085">
              <a:lnSpc>
                <a:spcPct val="100000"/>
              </a:lnSpc>
              <a:buFont typeface="Arial"/>
              <a:buChar char="•"/>
              <a:tabLst>
                <a:tab pos="185420" algn="l"/>
              </a:tabLst>
            </a:pPr>
            <a:r>
              <a:rPr sz="1600" dirty="0">
                <a:latin typeface="Times New Roman"/>
                <a:cs typeface="Times New Roman"/>
              </a:rPr>
              <a:t>In </a:t>
            </a:r>
            <a:r>
              <a:rPr sz="1600" spc="195" dirty="0">
                <a:latin typeface="Times New Roman"/>
                <a:cs typeface="Times New Roman"/>
              </a:rPr>
              <a:t>the </a:t>
            </a:r>
            <a:r>
              <a:rPr sz="1600" spc="185" dirty="0">
                <a:latin typeface="Times New Roman"/>
                <a:cs typeface="Times New Roman"/>
              </a:rPr>
              <a:t>state’s </a:t>
            </a:r>
            <a:r>
              <a:rPr sz="1600" spc="145" dirty="0">
                <a:latin typeface="Times New Roman"/>
                <a:cs typeface="Times New Roman"/>
              </a:rPr>
              <a:t>early </a:t>
            </a:r>
            <a:r>
              <a:rPr sz="1600" spc="155" dirty="0">
                <a:latin typeface="Times New Roman"/>
                <a:cs typeface="Times New Roman"/>
              </a:rPr>
              <a:t>days, </a:t>
            </a:r>
            <a:r>
              <a:rPr sz="1600" spc="155" dirty="0">
                <a:solidFill>
                  <a:srgbClr val="FF0000"/>
                </a:solidFill>
                <a:latin typeface="Times New Roman"/>
                <a:cs typeface="Times New Roman"/>
              </a:rPr>
              <a:t>Georgians </a:t>
            </a:r>
            <a:r>
              <a:rPr sz="1600" spc="90" dirty="0">
                <a:solidFill>
                  <a:srgbClr val="FF0000"/>
                </a:solidFill>
                <a:latin typeface="Times New Roman"/>
                <a:cs typeface="Times New Roman"/>
              </a:rPr>
              <a:t>built </a:t>
            </a:r>
            <a:r>
              <a:rPr sz="1600" spc="145" dirty="0">
                <a:solidFill>
                  <a:srgbClr val="FF0000"/>
                </a:solidFill>
                <a:latin typeface="Times New Roman"/>
                <a:cs typeface="Times New Roman"/>
              </a:rPr>
              <a:t>cities </a:t>
            </a:r>
            <a:r>
              <a:rPr sz="1600" spc="70" dirty="0">
                <a:latin typeface="Times New Roman"/>
                <a:cs typeface="Times New Roman"/>
              </a:rPr>
              <a:t>like  </a:t>
            </a:r>
            <a:r>
              <a:rPr sz="1600" spc="120" dirty="0">
                <a:latin typeface="Times New Roman"/>
                <a:cs typeface="Times New Roman"/>
              </a:rPr>
              <a:t>Columbus, </a:t>
            </a:r>
            <a:r>
              <a:rPr sz="1600" spc="105" dirty="0">
                <a:latin typeface="Times New Roman"/>
                <a:cs typeface="Times New Roman"/>
              </a:rPr>
              <a:t>Macon, </a:t>
            </a:r>
            <a:r>
              <a:rPr sz="1600" spc="55" dirty="0">
                <a:latin typeface="Times New Roman"/>
                <a:cs typeface="Times New Roman"/>
              </a:rPr>
              <a:t>Milledgeville, </a:t>
            </a:r>
            <a:r>
              <a:rPr sz="1600" spc="160" dirty="0">
                <a:latin typeface="Times New Roman"/>
                <a:cs typeface="Times New Roman"/>
              </a:rPr>
              <a:t>and Augusta </a:t>
            </a:r>
            <a:r>
              <a:rPr sz="1600" spc="114" dirty="0">
                <a:latin typeface="Times New Roman"/>
                <a:cs typeface="Times New Roman"/>
              </a:rPr>
              <a:t>along </a:t>
            </a:r>
            <a:r>
              <a:rPr sz="1600" spc="195" dirty="0">
                <a:latin typeface="Times New Roman"/>
                <a:cs typeface="Times New Roman"/>
              </a:rPr>
              <a:t>the</a:t>
            </a:r>
            <a:r>
              <a:rPr sz="1600" spc="-65" dirty="0">
                <a:latin typeface="Times New Roman"/>
                <a:cs typeface="Times New Roman"/>
              </a:rPr>
              <a:t> </a:t>
            </a:r>
            <a:r>
              <a:rPr sz="1600" spc="55" dirty="0">
                <a:latin typeface="Times New Roman"/>
                <a:cs typeface="Times New Roman"/>
              </a:rPr>
              <a:t>Fall  </a:t>
            </a:r>
            <a:r>
              <a:rPr sz="1600" spc="95" dirty="0">
                <a:latin typeface="Times New Roman"/>
                <a:cs typeface="Times New Roman"/>
              </a:rPr>
              <a:t>Line</a:t>
            </a:r>
            <a:r>
              <a:rPr sz="1600" spc="85" dirty="0">
                <a:latin typeface="Times New Roman"/>
                <a:cs typeface="Times New Roman"/>
              </a:rPr>
              <a:t> </a:t>
            </a:r>
            <a:r>
              <a:rPr sz="1600" spc="165" dirty="0">
                <a:latin typeface="Times New Roman"/>
                <a:cs typeface="Times New Roman"/>
              </a:rPr>
              <a:t>rivers.</a:t>
            </a:r>
            <a:endParaRPr sz="1600">
              <a:latin typeface="Times New Roman"/>
              <a:cs typeface="Times New Roman"/>
            </a:endParaRPr>
          </a:p>
          <a:p>
            <a:pPr marL="184785" marR="5715" indent="-172085">
              <a:lnSpc>
                <a:spcPct val="100000"/>
              </a:lnSpc>
              <a:buFont typeface="Arial"/>
              <a:buChar char="•"/>
              <a:tabLst>
                <a:tab pos="185420" algn="l"/>
              </a:tabLst>
            </a:pPr>
            <a:r>
              <a:rPr sz="1600" spc="190" dirty="0">
                <a:latin typeface="Times New Roman"/>
                <a:cs typeface="Times New Roman"/>
              </a:rPr>
              <a:t>These</a:t>
            </a:r>
            <a:r>
              <a:rPr sz="1600" spc="90" dirty="0">
                <a:latin typeface="Times New Roman"/>
                <a:cs typeface="Times New Roman"/>
              </a:rPr>
              <a:t> </a:t>
            </a:r>
            <a:r>
              <a:rPr sz="1600" spc="145" dirty="0">
                <a:latin typeface="Times New Roman"/>
                <a:cs typeface="Times New Roman"/>
              </a:rPr>
              <a:t>cities</a:t>
            </a:r>
            <a:r>
              <a:rPr sz="1600" spc="80" dirty="0">
                <a:latin typeface="Times New Roman"/>
                <a:cs typeface="Times New Roman"/>
              </a:rPr>
              <a:t> </a:t>
            </a:r>
            <a:r>
              <a:rPr sz="1600" spc="180" dirty="0">
                <a:latin typeface="Times New Roman"/>
                <a:cs typeface="Times New Roman"/>
              </a:rPr>
              <a:t>began</a:t>
            </a:r>
            <a:r>
              <a:rPr sz="1600" spc="90" dirty="0">
                <a:latin typeface="Times New Roman"/>
                <a:cs typeface="Times New Roman"/>
              </a:rPr>
              <a:t> </a:t>
            </a:r>
            <a:r>
              <a:rPr sz="1600" spc="220" dirty="0">
                <a:latin typeface="Times New Roman"/>
                <a:cs typeface="Times New Roman"/>
              </a:rPr>
              <a:t>as</a:t>
            </a:r>
            <a:r>
              <a:rPr sz="1600" spc="70" dirty="0">
                <a:latin typeface="Times New Roman"/>
                <a:cs typeface="Times New Roman"/>
              </a:rPr>
              <a:t> </a:t>
            </a:r>
            <a:r>
              <a:rPr sz="1600" spc="165" dirty="0">
                <a:latin typeface="Times New Roman"/>
                <a:cs typeface="Times New Roman"/>
              </a:rPr>
              <a:t>places</a:t>
            </a:r>
            <a:r>
              <a:rPr sz="1600" spc="95" dirty="0">
                <a:latin typeface="Times New Roman"/>
                <a:cs typeface="Times New Roman"/>
              </a:rPr>
              <a:t> </a:t>
            </a:r>
            <a:r>
              <a:rPr sz="1600" spc="210" dirty="0">
                <a:latin typeface="Times New Roman"/>
                <a:cs typeface="Times New Roman"/>
              </a:rPr>
              <a:t>where</a:t>
            </a:r>
            <a:r>
              <a:rPr sz="1600" spc="95" dirty="0">
                <a:latin typeface="Times New Roman"/>
                <a:cs typeface="Times New Roman"/>
              </a:rPr>
              <a:t> </a:t>
            </a:r>
            <a:r>
              <a:rPr sz="1600" spc="165" dirty="0">
                <a:solidFill>
                  <a:srgbClr val="FF0000"/>
                </a:solidFill>
                <a:latin typeface="Times New Roman"/>
                <a:cs typeface="Times New Roman"/>
              </a:rPr>
              <a:t>goods</a:t>
            </a:r>
            <a:r>
              <a:rPr sz="1600" spc="75" dirty="0">
                <a:solidFill>
                  <a:srgbClr val="FF0000"/>
                </a:solidFill>
                <a:latin typeface="Times New Roman"/>
                <a:cs typeface="Times New Roman"/>
              </a:rPr>
              <a:t> </a:t>
            </a:r>
            <a:r>
              <a:rPr sz="1600" spc="229" dirty="0">
                <a:solidFill>
                  <a:srgbClr val="FF0000"/>
                </a:solidFill>
                <a:latin typeface="Times New Roman"/>
                <a:cs typeface="Times New Roman"/>
              </a:rPr>
              <a:t>were</a:t>
            </a:r>
            <a:r>
              <a:rPr sz="1600" spc="75" dirty="0">
                <a:solidFill>
                  <a:srgbClr val="FF0000"/>
                </a:solidFill>
                <a:latin typeface="Times New Roman"/>
                <a:cs typeface="Times New Roman"/>
              </a:rPr>
              <a:t> </a:t>
            </a:r>
            <a:r>
              <a:rPr sz="1600" spc="210" dirty="0">
                <a:solidFill>
                  <a:srgbClr val="FF0000"/>
                </a:solidFill>
                <a:latin typeface="Times New Roman"/>
                <a:cs typeface="Times New Roman"/>
              </a:rPr>
              <a:t>transferred </a:t>
            </a:r>
            <a:r>
              <a:rPr sz="1600" spc="210" dirty="0">
                <a:latin typeface="Times New Roman"/>
                <a:cs typeface="Times New Roman"/>
              </a:rPr>
              <a:t> </a:t>
            </a:r>
            <a:r>
              <a:rPr sz="1600" spc="170" dirty="0">
                <a:latin typeface="Times New Roman"/>
                <a:cs typeface="Times New Roman"/>
              </a:rPr>
              <a:t>from</a:t>
            </a:r>
            <a:r>
              <a:rPr sz="1600" spc="65" dirty="0">
                <a:latin typeface="Times New Roman"/>
                <a:cs typeface="Times New Roman"/>
              </a:rPr>
              <a:t> </a:t>
            </a:r>
            <a:r>
              <a:rPr sz="1600" spc="195" dirty="0">
                <a:latin typeface="Times New Roman"/>
                <a:cs typeface="Times New Roman"/>
              </a:rPr>
              <a:t>boats</a:t>
            </a:r>
            <a:r>
              <a:rPr sz="1600" spc="75" dirty="0">
                <a:latin typeface="Times New Roman"/>
                <a:cs typeface="Times New Roman"/>
              </a:rPr>
              <a:t> </a:t>
            </a:r>
            <a:r>
              <a:rPr sz="1600" spc="180" dirty="0">
                <a:latin typeface="Times New Roman"/>
                <a:cs typeface="Times New Roman"/>
              </a:rPr>
              <a:t>to</a:t>
            </a:r>
            <a:r>
              <a:rPr sz="1600" spc="75" dirty="0">
                <a:latin typeface="Times New Roman"/>
                <a:cs typeface="Times New Roman"/>
              </a:rPr>
              <a:t> </a:t>
            </a:r>
            <a:r>
              <a:rPr sz="1600" spc="175" dirty="0">
                <a:latin typeface="Times New Roman"/>
                <a:cs typeface="Times New Roman"/>
              </a:rPr>
              <a:t>wagons</a:t>
            </a:r>
            <a:r>
              <a:rPr sz="1600" spc="75" dirty="0">
                <a:latin typeface="Times New Roman"/>
                <a:cs typeface="Times New Roman"/>
              </a:rPr>
              <a:t> </a:t>
            </a:r>
            <a:r>
              <a:rPr sz="1600" spc="160" dirty="0">
                <a:latin typeface="Times New Roman"/>
                <a:cs typeface="Times New Roman"/>
              </a:rPr>
              <a:t>and</a:t>
            </a:r>
            <a:r>
              <a:rPr sz="1600" spc="65" dirty="0">
                <a:latin typeface="Times New Roman"/>
                <a:cs typeface="Times New Roman"/>
              </a:rPr>
              <a:t> </a:t>
            </a:r>
            <a:r>
              <a:rPr sz="1600" spc="160" dirty="0">
                <a:latin typeface="Times New Roman"/>
                <a:cs typeface="Times New Roman"/>
              </a:rPr>
              <a:t>trains.</a:t>
            </a:r>
            <a:endParaRPr sz="1600">
              <a:latin typeface="Times New Roman"/>
              <a:cs typeface="Times New Roman"/>
            </a:endParaRPr>
          </a:p>
          <a:p>
            <a:pPr marL="184785" marR="618490" indent="-172085">
              <a:lnSpc>
                <a:spcPct val="100000"/>
              </a:lnSpc>
              <a:buFont typeface="Arial"/>
              <a:buChar char="•"/>
              <a:tabLst>
                <a:tab pos="185420" algn="l"/>
              </a:tabLst>
            </a:pPr>
            <a:r>
              <a:rPr sz="1600" spc="135" dirty="0">
                <a:latin typeface="Times New Roman"/>
                <a:cs typeface="Times New Roman"/>
              </a:rPr>
              <a:t>Today,</a:t>
            </a:r>
            <a:r>
              <a:rPr sz="1600" spc="70" dirty="0">
                <a:latin typeface="Times New Roman"/>
                <a:cs typeface="Times New Roman"/>
              </a:rPr>
              <a:t> </a:t>
            </a:r>
            <a:r>
              <a:rPr sz="1600" spc="195" dirty="0">
                <a:latin typeface="Times New Roman"/>
                <a:cs typeface="Times New Roman"/>
              </a:rPr>
              <a:t>the</a:t>
            </a:r>
            <a:r>
              <a:rPr sz="1600" spc="80" dirty="0">
                <a:latin typeface="Times New Roman"/>
                <a:cs typeface="Times New Roman"/>
              </a:rPr>
              <a:t> </a:t>
            </a:r>
            <a:r>
              <a:rPr sz="1600" spc="55" dirty="0">
                <a:latin typeface="Times New Roman"/>
                <a:cs typeface="Times New Roman"/>
              </a:rPr>
              <a:t>Fall</a:t>
            </a:r>
            <a:r>
              <a:rPr sz="1600" spc="80" dirty="0">
                <a:latin typeface="Times New Roman"/>
                <a:cs typeface="Times New Roman"/>
              </a:rPr>
              <a:t> </a:t>
            </a:r>
            <a:r>
              <a:rPr sz="1600" spc="100" dirty="0">
                <a:latin typeface="Times New Roman"/>
                <a:cs typeface="Times New Roman"/>
              </a:rPr>
              <a:t>Line</a:t>
            </a:r>
            <a:r>
              <a:rPr sz="1600" spc="90" dirty="0">
                <a:latin typeface="Times New Roman"/>
                <a:cs typeface="Times New Roman"/>
              </a:rPr>
              <a:t> </a:t>
            </a:r>
            <a:r>
              <a:rPr sz="1600" spc="210" dirty="0">
                <a:latin typeface="Times New Roman"/>
                <a:cs typeface="Times New Roman"/>
              </a:rPr>
              <a:t>features</a:t>
            </a:r>
            <a:r>
              <a:rPr sz="1600" spc="75" dirty="0">
                <a:latin typeface="Times New Roman"/>
                <a:cs typeface="Times New Roman"/>
              </a:rPr>
              <a:t> </a:t>
            </a:r>
            <a:r>
              <a:rPr sz="1600" spc="185" dirty="0">
                <a:latin typeface="Times New Roman"/>
                <a:cs typeface="Times New Roman"/>
              </a:rPr>
              <a:t>some</a:t>
            </a:r>
            <a:r>
              <a:rPr sz="1600" spc="75" dirty="0">
                <a:latin typeface="Times New Roman"/>
                <a:cs typeface="Times New Roman"/>
              </a:rPr>
              <a:t> </a:t>
            </a:r>
            <a:r>
              <a:rPr sz="1600" spc="145" dirty="0">
                <a:latin typeface="Times New Roman"/>
                <a:cs typeface="Times New Roman"/>
              </a:rPr>
              <a:t>of</a:t>
            </a:r>
            <a:r>
              <a:rPr sz="1600" spc="80" dirty="0">
                <a:latin typeface="Times New Roman"/>
                <a:cs typeface="Times New Roman"/>
              </a:rPr>
              <a:t> </a:t>
            </a:r>
            <a:r>
              <a:rPr sz="1600" spc="195" dirty="0">
                <a:latin typeface="Times New Roman"/>
                <a:cs typeface="Times New Roman"/>
              </a:rPr>
              <a:t>the</a:t>
            </a:r>
            <a:r>
              <a:rPr sz="1600" spc="90" dirty="0">
                <a:latin typeface="Times New Roman"/>
                <a:cs typeface="Times New Roman"/>
              </a:rPr>
              <a:t> </a:t>
            </a:r>
            <a:r>
              <a:rPr sz="1600" spc="185" dirty="0">
                <a:latin typeface="Times New Roman"/>
                <a:cs typeface="Times New Roman"/>
              </a:rPr>
              <a:t>state’s</a:t>
            </a:r>
            <a:r>
              <a:rPr sz="1600" spc="80" dirty="0">
                <a:latin typeface="Times New Roman"/>
                <a:cs typeface="Times New Roman"/>
              </a:rPr>
              <a:t> </a:t>
            </a:r>
            <a:r>
              <a:rPr sz="1600" spc="180" dirty="0">
                <a:latin typeface="Times New Roman"/>
                <a:cs typeface="Times New Roman"/>
              </a:rPr>
              <a:t>most  </a:t>
            </a:r>
            <a:r>
              <a:rPr sz="1600" spc="135" dirty="0">
                <a:latin typeface="Times New Roman"/>
                <a:cs typeface="Times New Roman"/>
              </a:rPr>
              <a:t>beautiful</a:t>
            </a:r>
            <a:r>
              <a:rPr sz="1600" spc="100" dirty="0">
                <a:latin typeface="Times New Roman"/>
                <a:cs typeface="Times New Roman"/>
              </a:rPr>
              <a:t> </a:t>
            </a:r>
            <a:r>
              <a:rPr sz="1600" spc="155" dirty="0">
                <a:latin typeface="Times New Roman"/>
                <a:cs typeface="Times New Roman"/>
              </a:rPr>
              <a:t>waterfalls.</a:t>
            </a:r>
            <a:endParaRPr sz="1600">
              <a:latin typeface="Times New Roman"/>
              <a:cs typeface="Times New Roman"/>
            </a:endParaRPr>
          </a:p>
          <a:p>
            <a:pPr>
              <a:lnSpc>
                <a:spcPct val="100000"/>
              </a:lnSpc>
              <a:spcBef>
                <a:spcPts val="25"/>
              </a:spcBef>
              <a:buFont typeface="Arial"/>
              <a:buChar char="•"/>
            </a:pPr>
            <a:endParaRPr sz="1650">
              <a:latin typeface="Times New Roman"/>
              <a:cs typeface="Times New Roman"/>
            </a:endParaRPr>
          </a:p>
          <a:p>
            <a:pPr marL="12700">
              <a:lnSpc>
                <a:spcPct val="100000"/>
              </a:lnSpc>
            </a:pPr>
            <a:r>
              <a:rPr sz="1600" spc="80" dirty="0">
                <a:latin typeface="Arial"/>
                <a:cs typeface="Arial"/>
              </a:rPr>
              <a:t>Okefenokee</a:t>
            </a:r>
            <a:r>
              <a:rPr sz="1600" spc="5" dirty="0">
                <a:latin typeface="Arial"/>
                <a:cs typeface="Arial"/>
              </a:rPr>
              <a:t> </a:t>
            </a:r>
            <a:r>
              <a:rPr sz="1600" spc="60" dirty="0">
                <a:latin typeface="Arial"/>
                <a:cs typeface="Arial"/>
              </a:rPr>
              <a:t>Swamp</a:t>
            </a:r>
            <a:endParaRPr sz="1600">
              <a:latin typeface="Arial"/>
              <a:cs typeface="Arial"/>
            </a:endParaRPr>
          </a:p>
          <a:p>
            <a:pPr marL="184785" marR="122555" indent="-172085">
              <a:lnSpc>
                <a:spcPct val="100000"/>
              </a:lnSpc>
              <a:buFont typeface="Arial"/>
              <a:buChar char="•"/>
              <a:tabLst>
                <a:tab pos="185420" algn="l"/>
              </a:tabLst>
            </a:pPr>
            <a:r>
              <a:rPr sz="1600" spc="165" dirty="0">
                <a:latin typeface="Times New Roman"/>
                <a:cs typeface="Times New Roman"/>
              </a:rPr>
              <a:t>The Okefenokee </a:t>
            </a:r>
            <a:r>
              <a:rPr sz="1600" spc="160" dirty="0">
                <a:latin typeface="Times New Roman"/>
                <a:cs typeface="Times New Roman"/>
              </a:rPr>
              <a:t>Swamp </a:t>
            </a:r>
            <a:r>
              <a:rPr sz="1600" spc="100" dirty="0">
                <a:latin typeface="Times New Roman"/>
                <a:cs typeface="Times New Roman"/>
              </a:rPr>
              <a:t>is </a:t>
            </a:r>
            <a:r>
              <a:rPr sz="1600" spc="165" dirty="0">
                <a:latin typeface="Times New Roman"/>
                <a:cs typeface="Times New Roman"/>
              </a:rPr>
              <a:t>located </a:t>
            </a:r>
            <a:r>
              <a:rPr sz="1600" spc="50" dirty="0">
                <a:latin typeface="Times New Roman"/>
                <a:cs typeface="Times New Roman"/>
              </a:rPr>
              <a:t>in </a:t>
            </a:r>
            <a:r>
              <a:rPr sz="1600" spc="195" dirty="0">
                <a:latin typeface="Times New Roman"/>
                <a:cs typeface="Times New Roman"/>
              </a:rPr>
              <a:t>the </a:t>
            </a:r>
            <a:r>
              <a:rPr sz="1600" spc="195" dirty="0">
                <a:solidFill>
                  <a:srgbClr val="FF0000"/>
                </a:solidFill>
                <a:latin typeface="Times New Roman"/>
                <a:cs typeface="Times New Roman"/>
              </a:rPr>
              <a:t>southeast </a:t>
            </a:r>
            <a:r>
              <a:rPr sz="1600" spc="210" dirty="0">
                <a:solidFill>
                  <a:srgbClr val="FF0000"/>
                </a:solidFill>
                <a:latin typeface="Times New Roman"/>
                <a:cs typeface="Times New Roman"/>
              </a:rPr>
              <a:t>corner </a:t>
            </a:r>
            <a:r>
              <a:rPr sz="1600" spc="210" dirty="0">
                <a:latin typeface="Times New Roman"/>
                <a:cs typeface="Times New Roman"/>
              </a:rPr>
              <a:t> </a:t>
            </a:r>
            <a:r>
              <a:rPr sz="1600" spc="145" dirty="0">
                <a:latin typeface="Times New Roman"/>
                <a:cs typeface="Times New Roman"/>
              </a:rPr>
              <a:t>of</a:t>
            </a:r>
            <a:r>
              <a:rPr sz="1600" spc="80" dirty="0">
                <a:latin typeface="Times New Roman"/>
                <a:cs typeface="Times New Roman"/>
              </a:rPr>
              <a:t> </a:t>
            </a:r>
            <a:r>
              <a:rPr sz="1600" spc="140" dirty="0">
                <a:latin typeface="Times New Roman"/>
                <a:cs typeface="Times New Roman"/>
              </a:rPr>
              <a:t>Georgia,</a:t>
            </a:r>
            <a:r>
              <a:rPr sz="1600" spc="75" dirty="0">
                <a:latin typeface="Times New Roman"/>
                <a:cs typeface="Times New Roman"/>
              </a:rPr>
              <a:t> </a:t>
            </a:r>
            <a:r>
              <a:rPr sz="1600" spc="160" dirty="0">
                <a:latin typeface="Times New Roman"/>
                <a:cs typeface="Times New Roman"/>
              </a:rPr>
              <a:t>and</a:t>
            </a:r>
            <a:r>
              <a:rPr sz="1600" spc="75" dirty="0">
                <a:latin typeface="Times New Roman"/>
                <a:cs typeface="Times New Roman"/>
              </a:rPr>
              <a:t> </a:t>
            </a:r>
            <a:r>
              <a:rPr sz="1600" spc="95" dirty="0">
                <a:latin typeface="Times New Roman"/>
                <a:cs typeface="Times New Roman"/>
              </a:rPr>
              <a:t>it</a:t>
            </a:r>
            <a:r>
              <a:rPr sz="1600" spc="75" dirty="0">
                <a:latin typeface="Times New Roman"/>
                <a:cs typeface="Times New Roman"/>
              </a:rPr>
              <a:t> </a:t>
            </a:r>
            <a:r>
              <a:rPr sz="1600" spc="100" dirty="0">
                <a:latin typeface="Times New Roman"/>
                <a:cs typeface="Times New Roman"/>
              </a:rPr>
              <a:t>is</a:t>
            </a:r>
            <a:r>
              <a:rPr sz="1600" spc="75" dirty="0">
                <a:latin typeface="Times New Roman"/>
                <a:cs typeface="Times New Roman"/>
              </a:rPr>
              <a:t> </a:t>
            </a:r>
            <a:r>
              <a:rPr sz="1600" spc="170" dirty="0">
                <a:latin typeface="Times New Roman"/>
                <a:cs typeface="Times New Roman"/>
              </a:rPr>
              <a:t>one</a:t>
            </a:r>
            <a:r>
              <a:rPr sz="1600" spc="80" dirty="0">
                <a:latin typeface="Times New Roman"/>
                <a:cs typeface="Times New Roman"/>
              </a:rPr>
              <a:t> </a:t>
            </a:r>
            <a:r>
              <a:rPr sz="1600" spc="145" dirty="0">
                <a:latin typeface="Times New Roman"/>
                <a:cs typeface="Times New Roman"/>
              </a:rPr>
              <a:t>of</a:t>
            </a:r>
            <a:r>
              <a:rPr sz="1600" spc="85" dirty="0">
                <a:latin typeface="Times New Roman"/>
                <a:cs typeface="Times New Roman"/>
              </a:rPr>
              <a:t> </a:t>
            </a:r>
            <a:r>
              <a:rPr sz="1600" spc="195" dirty="0">
                <a:latin typeface="Times New Roman"/>
                <a:cs typeface="Times New Roman"/>
              </a:rPr>
              <a:t>the</a:t>
            </a:r>
            <a:r>
              <a:rPr sz="1600" spc="80" dirty="0">
                <a:latin typeface="Times New Roman"/>
                <a:cs typeface="Times New Roman"/>
              </a:rPr>
              <a:t> </a:t>
            </a:r>
            <a:r>
              <a:rPr sz="1600" spc="180" dirty="0">
                <a:latin typeface="Times New Roman"/>
                <a:cs typeface="Times New Roman"/>
              </a:rPr>
              <a:t>largest</a:t>
            </a:r>
            <a:r>
              <a:rPr sz="1600" spc="80" dirty="0">
                <a:latin typeface="Times New Roman"/>
                <a:cs typeface="Times New Roman"/>
              </a:rPr>
              <a:t> </a:t>
            </a:r>
            <a:r>
              <a:rPr sz="1600" spc="200" dirty="0">
                <a:latin typeface="Times New Roman"/>
                <a:cs typeface="Times New Roman"/>
              </a:rPr>
              <a:t>fresh</a:t>
            </a:r>
            <a:r>
              <a:rPr sz="1600" spc="80" dirty="0">
                <a:latin typeface="Times New Roman"/>
                <a:cs typeface="Times New Roman"/>
              </a:rPr>
              <a:t> </a:t>
            </a:r>
            <a:r>
              <a:rPr sz="1600" spc="220" dirty="0">
                <a:latin typeface="Times New Roman"/>
                <a:cs typeface="Times New Roman"/>
              </a:rPr>
              <a:t>water</a:t>
            </a:r>
            <a:r>
              <a:rPr sz="1600" spc="70" dirty="0">
                <a:latin typeface="Times New Roman"/>
                <a:cs typeface="Times New Roman"/>
              </a:rPr>
              <a:t> </a:t>
            </a:r>
            <a:r>
              <a:rPr sz="1600" spc="185" dirty="0">
                <a:latin typeface="Times New Roman"/>
                <a:cs typeface="Times New Roman"/>
              </a:rPr>
              <a:t>swamps  </a:t>
            </a:r>
            <a:r>
              <a:rPr sz="1600" spc="50" dirty="0">
                <a:latin typeface="Times New Roman"/>
                <a:cs typeface="Times New Roman"/>
              </a:rPr>
              <a:t>in </a:t>
            </a:r>
            <a:r>
              <a:rPr sz="1600" spc="150" dirty="0">
                <a:latin typeface="Times New Roman"/>
                <a:cs typeface="Times New Roman"/>
              </a:rPr>
              <a:t>North</a:t>
            </a:r>
            <a:r>
              <a:rPr sz="1600" spc="95" dirty="0">
                <a:latin typeface="Times New Roman"/>
                <a:cs typeface="Times New Roman"/>
              </a:rPr>
              <a:t> </a:t>
            </a:r>
            <a:r>
              <a:rPr sz="1600" spc="150" dirty="0">
                <a:latin typeface="Times New Roman"/>
                <a:cs typeface="Times New Roman"/>
              </a:rPr>
              <a:t>America.</a:t>
            </a:r>
            <a:endParaRPr sz="1600">
              <a:latin typeface="Times New Roman"/>
              <a:cs typeface="Times New Roman"/>
            </a:endParaRPr>
          </a:p>
          <a:p>
            <a:pPr marL="184785" marR="502284" indent="-172085">
              <a:lnSpc>
                <a:spcPct val="100000"/>
              </a:lnSpc>
              <a:buFont typeface="Arial"/>
              <a:buChar char="•"/>
              <a:tabLst>
                <a:tab pos="185420" algn="l"/>
              </a:tabLst>
            </a:pPr>
            <a:r>
              <a:rPr sz="1600" spc="45" dirty="0">
                <a:latin typeface="Times New Roman"/>
                <a:cs typeface="Times New Roman"/>
              </a:rPr>
              <a:t>It</a:t>
            </a:r>
            <a:r>
              <a:rPr sz="1600" spc="75" dirty="0">
                <a:latin typeface="Times New Roman"/>
                <a:cs typeface="Times New Roman"/>
              </a:rPr>
              <a:t> </a:t>
            </a:r>
            <a:r>
              <a:rPr sz="1600" spc="200" dirty="0">
                <a:latin typeface="Times New Roman"/>
                <a:cs typeface="Times New Roman"/>
              </a:rPr>
              <a:t>covers</a:t>
            </a:r>
            <a:r>
              <a:rPr sz="1600" spc="85" dirty="0">
                <a:latin typeface="Times New Roman"/>
                <a:cs typeface="Times New Roman"/>
              </a:rPr>
              <a:t> </a:t>
            </a:r>
            <a:r>
              <a:rPr sz="1600" spc="125" dirty="0">
                <a:latin typeface="Times New Roman"/>
                <a:cs typeface="Times New Roman"/>
              </a:rPr>
              <a:t>roughly</a:t>
            </a:r>
            <a:r>
              <a:rPr sz="1600" spc="75" dirty="0">
                <a:latin typeface="Times New Roman"/>
                <a:cs typeface="Times New Roman"/>
              </a:rPr>
              <a:t> </a:t>
            </a:r>
            <a:r>
              <a:rPr sz="1600" spc="125" dirty="0">
                <a:solidFill>
                  <a:srgbClr val="FF0000"/>
                </a:solidFill>
                <a:latin typeface="Times New Roman"/>
                <a:cs typeface="Times New Roman"/>
              </a:rPr>
              <a:t>700</a:t>
            </a:r>
            <a:r>
              <a:rPr sz="1600" spc="75" dirty="0">
                <a:solidFill>
                  <a:srgbClr val="FF0000"/>
                </a:solidFill>
                <a:latin typeface="Times New Roman"/>
                <a:cs typeface="Times New Roman"/>
              </a:rPr>
              <a:t> </a:t>
            </a:r>
            <a:r>
              <a:rPr sz="1600" spc="204" dirty="0">
                <a:solidFill>
                  <a:srgbClr val="FF0000"/>
                </a:solidFill>
                <a:latin typeface="Times New Roman"/>
                <a:cs typeface="Times New Roman"/>
              </a:rPr>
              <a:t>square</a:t>
            </a:r>
            <a:r>
              <a:rPr sz="1600" spc="85" dirty="0">
                <a:solidFill>
                  <a:srgbClr val="FF0000"/>
                </a:solidFill>
                <a:latin typeface="Times New Roman"/>
                <a:cs typeface="Times New Roman"/>
              </a:rPr>
              <a:t> </a:t>
            </a:r>
            <a:r>
              <a:rPr sz="1600" spc="105" dirty="0">
                <a:solidFill>
                  <a:srgbClr val="FF0000"/>
                </a:solidFill>
                <a:latin typeface="Times New Roman"/>
                <a:cs typeface="Times New Roman"/>
              </a:rPr>
              <a:t>miles</a:t>
            </a:r>
            <a:r>
              <a:rPr sz="1600" spc="90" dirty="0">
                <a:solidFill>
                  <a:srgbClr val="FF0000"/>
                </a:solidFill>
                <a:latin typeface="Times New Roman"/>
                <a:cs typeface="Times New Roman"/>
              </a:rPr>
              <a:t> </a:t>
            </a:r>
            <a:r>
              <a:rPr sz="1600" spc="145" dirty="0">
                <a:latin typeface="Times New Roman"/>
                <a:cs typeface="Times New Roman"/>
              </a:rPr>
              <a:t>of</a:t>
            </a:r>
            <a:r>
              <a:rPr sz="1600" spc="80" dirty="0">
                <a:latin typeface="Times New Roman"/>
                <a:cs typeface="Times New Roman"/>
              </a:rPr>
              <a:t> </a:t>
            </a:r>
            <a:r>
              <a:rPr sz="1600" spc="195" dirty="0">
                <a:latin typeface="Times New Roman"/>
                <a:cs typeface="Times New Roman"/>
              </a:rPr>
              <a:t>the</a:t>
            </a:r>
            <a:r>
              <a:rPr sz="1600" spc="80" dirty="0">
                <a:latin typeface="Times New Roman"/>
                <a:cs typeface="Times New Roman"/>
              </a:rPr>
              <a:t> </a:t>
            </a:r>
            <a:r>
              <a:rPr sz="1600" spc="150" dirty="0">
                <a:latin typeface="Times New Roman"/>
                <a:cs typeface="Times New Roman"/>
              </a:rPr>
              <a:t>Coastal</a:t>
            </a:r>
            <a:r>
              <a:rPr sz="1600" spc="75" dirty="0">
                <a:latin typeface="Times New Roman"/>
                <a:cs typeface="Times New Roman"/>
              </a:rPr>
              <a:t> </a:t>
            </a:r>
            <a:r>
              <a:rPr sz="1600" spc="105" dirty="0">
                <a:latin typeface="Times New Roman"/>
                <a:cs typeface="Times New Roman"/>
              </a:rPr>
              <a:t>Plains  </a:t>
            </a:r>
            <a:r>
              <a:rPr sz="1600" spc="145" dirty="0">
                <a:latin typeface="Times New Roman"/>
                <a:cs typeface="Times New Roman"/>
              </a:rPr>
              <a:t>region.</a:t>
            </a:r>
            <a:endParaRPr sz="1600">
              <a:latin typeface="Times New Roman"/>
              <a:cs typeface="Times New Roman"/>
            </a:endParaRPr>
          </a:p>
          <a:p>
            <a:pPr marL="184785" marR="69215" indent="-172085">
              <a:lnSpc>
                <a:spcPct val="100000"/>
              </a:lnSpc>
              <a:buFont typeface="Arial"/>
              <a:buChar char="•"/>
              <a:tabLst>
                <a:tab pos="185420" algn="l"/>
              </a:tabLst>
            </a:pPr>
            <a:r>
              <a:rPr sz="1600" spc="105" dirty="0">
                <a:latin typeface="Times New Roman"/>
                <a:cs typeface="Times New Roman"/>
              </a:rPr>
              <a:t>Its</a:t>
            </a:r>
            <a:r>
              <a:rPr sz="1600" spc="75" dirty="0">
                <a:latin typeface="Times New Roman"/>
                <a:cs typeface="Times New Roman"/>
              </a:rPr>
              <a:t> </a:t>
            </a:r>
            <a:r>
              <a:rPr sz="1600" spc="175" dirty="0">
                <a:latin typeface="Times New Roman"/>
                <a:cs typeface="Times New Roman"/>
              </a:rPr>
              <a:t>name</a:t>
            </a:r>
            <a:r>
              <a:rPr sz="1600" spc="80" dirty="0">
                <a:latin typeface="Times New Roman"/>
                <a:cs typeface="Times New Roman"/>
              </a:rPr>
              <a:t> </a:t>
            </a:r>
            <a:r>
              <a:rPr sz="1600" spc="195" dirty="0">
                <a:latin typeface="Times New Roman"/>
                <a:cs typeface="Times New Roman"/>
              </a:rPr>
              <a:t>comes</a:t>
            </a:r>
            <a:r>
              <a:rPr sz="1600" spc="70" dirty="0">
                <a:latin typeface="Times New Roman"/>
                <a:cs typeface="Times New Roman"/>
              </a:rPr>
              <a:t> </a:t>
            </a:r>
            <a:r>
              <a:rPr sz="1600" spc="170" dirty="0">
                <a:latin typeface="Times New Roman"/>
                <a:cs typeface="Times New Roman"/>
              </a:rPr>
              <a:t>from</a:t>
            </a:r>
            <a:r>
              <a:rPr sz="1600" spc="75" dirty="0">
                <a:latin typeface="Times New Roman"/>
                <a:cs typeface="Times New Roman"/>
              </a:rPr>
              <a:t> </a:t>
            </a:r>
            <a:r>
              <a:rPr sz="1600" spc="210" dirty="0">
                <a:latin typeface="Times New Roman"/>
                <a:cs typeface="Times New Roman"/>
              </a:rPr>
              <a:t>a</a:t>
            </a:r>
            <a:r>
              <a:rPr sz="1600" spc="75" dirty="0">
                <a:latin typeface="Times New Roman"/>
                <a:cs typeface="Times New Roman"/>
              </a:rPr>
              <a:t> </a:t>
            </a:r>
            <a:r>
              <a:rPr sz="1600" spc="120" dirty="0">
                <a:latin typeface="Times New Roman"/>
                <a:cs typeface="Times New Roman"/>
              </a:rPr>
              <a:t>Seminole</a:t>
            </a:r>
            <a:r>
              <a:rPr sz="1600" spc="90" dirty="0">
                <a:latin typeface="Times New Roman"/>
                <a:cs typeface="Times New Roman"/>
              </a:rPr>
              <a:t> </a:t>
            </a:r>
            <a:r>
              <a:rPr sz="1600" spc="185" dirty="0">
                <a:latin typeface="Times New Roman"/>
                <a:cs typeface="Times New Roman"/>
              </a:rPr>
              <a:t>word</a:t>
            </a:r>
            <a:r>
              <a:rPr sz="1600" spc="65" dirty="0">
                <a:latin typeface="Times New Roman"/>
                <a:cs typeface="Times New Roman"/>
              </a:rPr>
              <a:t> </a:t>
            </a:r>
            <a:r>
              <a:rPr sz="1600" spc="130" dirty="0">
                <a:latin typeface="Times New Roman"/>
                <a:cs typeface="Times New Roman"/>
              </a:rPr>
              <a:t>meaning,</a:t>
            </a:r>
            <a:r>
              <a:rPr sz="1600" spc="75" dirty="0">
                <a:latin typeface="Times New Roman"/>
                <a:cs typeface="Times New Roman"/>
              </a:rPr>
              <a:t> </a:t>
            </a:r>
            <a:r>
              <a:rPr sz="1600" spc="105" dirty="0">
                <a:latin typeface="Times New Roman"/>
                <a:cs typeface="Times New Roman"/>
              </a:rPr>
              <a:t>“</a:t>
            </a:r>
            <a:r>
              <a:rPr sz="1600" spc="105" dirty="0">
                <a:solidFill>
                  <a:srgbClr val="FF0000"/>
                </a:solidFill>
                <a:latin typeface="Times New Roman"/>
                <a:cs typeface="Times New Roman"/>
              </a:rPr>
              <a:t>land</a:t>
            </a:r>
            <a:r>
              <a:rPr sz="1600" spc="70" dirty="0">
                <a:solidFill>
                  <a:srgbClr val="FF0000"/>
                </a:solidFill>
                <a:latin typeface="Times New Roman"/>
                <a:cs typeface="Times New Roman"/>
              </a:rPr>
              <a:t> </a:t>
            </a:r>
            <a:r>
              <a:rPr sz="1600" spc="145" dirty="0">
                <a:solidFill>
                  <a:srgbClr val="FF0000"/>
                </a:solidFill>
                <a:latin typeface="Times New Roman"/>
                <a:cs typeface="Times New Roman"/>
              </a:rPr>
              <a:t>of</a:t>
            </a:r>
            <a:r>
              <a:rPr sz="1600" spc="85" dirty="0">
                <a:solidFill>
                  <a:srgbClr val="FF0000"/>
                </a:solidFill>
                <a:latin typeface="Times New Roman"/>
                <a:cs typeface="Times New Roman"/>
              </a:rPr>
              <a:t> </a:t>
            </a:r>
            <a:r>
              <a:rPr sz="1600" spc="195" dirty="0">
                <a:solidFill>
                  <a:srgbClr val="FF0000"/>
                </a:solidFill>
                <a:latin typeface="Times New Roman"/>
                <a:cs typeface="Times New Roman"/>
              </a:rPr>
              <a:t>the  </a:t>
            </a:r>
            <a:r>
              <a:rPr sz="1600" spc="135" dirty="0">
                <a:solidFill>
                  <a:srgbClr val="FF0000"/>
                </a:solidFill>
                <a:latin typeface="Times New Roman"/>
                <a:cs typeface="Times New Roman"/>
              </a:rPr>
              <a:t>trembling</a:t>
            </a:r>
            <a:r>
              <a:rPr sz="1600" spc="75" dirty="0">
                <a:solidFill>
                  <a:srgbClr val="FF0000"/>
                </a:solidFill>
                <a:latin typeface="Times New Roman"/>
                <a:cs typeface="Times New Roman"/>
              </a:rPr>
              <a:t> </a:t>
            </a:r>
            <a:r>
              <a:rPr sz="1600" spc="175" dirty="0">
                <a:solidFill>
                  <a:srgbClr val="FF0000"/>
                </a:solidFill>
                <a:latin typeface="Times New Roman"/>
                <a:cs typeface="Times New Roman"/>
              </a:rPr>
              <a:t>earth</a:t>
            </a:r>
            <a:r>
              <a:rPr sz="1600" spc="175" dirty="0">
                <a:latin typeface="Times New Roman"/>
                <a:cs typeface="Times New Roman"/>
              </a:rPr>
              <a:t>”.</a:t>
            </a:r>
            <a:endParaRPr sz="1600">
              <a:latin typeface="Times New Roman"/>
              <a:cs typeface="Times New Roman"/>
            </a:endParaRPr>
          </a:p>
          <a:p>
            <a:pPr marL="184785" marR="262255" indent="-172085">
              <a:lnSpc>
                <a:spcPct val="100000"/>
              </a:lnSpc>
              <a:buFont typeface="Arial"/>
              <a:buChar char="•"/>
              <a:tabLst>
                <a:tab pos="185420" algn="l"/>
              </a:tabLst>
            </a:pPr>
            <a:r>
              <a:rPr sz="1600" spc="190" dirty="0">
                <a:latin typeface="Times New Roman"/>
                <a:cs typeface="Times New Roman"/>
              </a:rPr>
              <a:t>Water</a:t>
            </a:r>
            <a:r>
              <a:rPr sz="1600" spc="80" dirty="0">
                <a:latin typeface="Times New Roman"/>
                <a:cs typeface="Times New Roman"/>
              </a:rPr>
              <a:t> </a:t>
            </a:r>
            <a:r>
              <a:rPr sz="1600" spc="50" dirty="0">
                <a:latin typeface="Times New Roman"/>
                <a:cs typeface="Times New Roman"/>
              </a:rPr>
              <a:t>in</a:t>
            </a:r>
            <a:r>
              <a:rPr sz="1600" spc="75" dirty="0">
                <a:latin typeface="Times New Roman"/>
                <a:cs typeface="Times New Roman"/>
              </a:rPr>
              <a:t> </a:t>
            </a:r>
            <a:r>
              <a:rPr sz="1600" spc="195" dirty="0">
                <a:latin typeface="Times New Roman"/>
                <a:cs typeface="Times New Roman"/>
              </a:rPr>
              <a:t>the</a:t>
            </a:r>
            <a:r>
              <a:rPr sz="1600" spc="85" dirty="0">
                <a:latin typeface="Times New Roman"/>
                <a:cs typeface="Times New Roman"/>
              </a:rPr>
              <a:t> </a:t>
            </a:r>
            <a:r>
              <a:rPr sz="1600" spc="175" dirty="0">
                <a:latin typeface="Times New Roman"/>
                <a:cs typeface="Times New Roman"/>
              </a:rPr>
              <a:t>swamp</a:t>
            </a:r>
            <a:r>
              <a:rPr sz="1600" spc="65" dirty="0">
                <a:latin typeface="Times New Roman"/>
                <a:cs typeface="Times New Roman"/>
              </a:rPr>
              <a:t> </a:t>
            </a:r>
            <a:r>
              <a:rPr sz="1600" spc="204" dirty="0">
                <a:latin typeface="Times New Roman"/>
                <a:cs typeface="Times New Roman"/>
              </a:rPr>
              <a:t>averages</a:t>
            </a:r>
            <a:r>
              <a:rPr sz="1600" spc="80" dirty="0">
                <a:latin typeface="Times New Roman"/>
                <a:cs typeface="Times New Roman"/>
              </a:rPr>
              <a:t> </a:t>
            </a:r>
            <a:r>
              <a:rPr sz="1600" spc="204" dirty="0">
                <a:latin typeface="Times New Roman"/>
                <a:cs typeface="Times New Roman"/>
              </a:rPr>
              <a:t>between</a:t>
            </a:r>
            <a:r>
              <a:rPr sz="1600" spc="95" dirty="0">
                <a:latin typeface="Times New Roman"/>
                <a:cs typeface="Times New Roman"/>
              </a:rPr>
              <a:t> </a:t>
            </a:r>
            <a:r>
              <a:rPr sz="1600" spc="160" dirty="0">
                <a:solidFill>
                  <a:srgbClr val="FF0000"/>
                </a:solidFill>
                <a:latin typeface="Times New Roman"/>
                <a:cs typeface="Times New Roman"/>
              </a:rPr>
              <a:t>2</a:t>
            </a:r>
            <a:r>
              <a:rPr sz="1600" spc="75" dirty="0">
                <a:solidFill>
                  <a:srgbClr val="FF0000"/>
                </a:solidFill>
                <a:latin typeface="Times New Roman"/>
                <a:cs typeface="Times New Roman"/>
              </a:rPr>
              <a:t> </a:t>
            </a:r>
            <a:r>
              <a:rPr sz="1600" spc="160" dirty="0">
                <a:solidFill>
                  <a:srgbClr val="FF0000"/>
                </a:solidFill>
                <a:latin typeface="Times New Roman"/>
                <a:cs typeface="Times New Roman"/>
              </a:rPr>
              <a:t>and</a:t>
            </a:r>
            <a:r>
              <a:rPr sz="1600" spc="55" dirty="0">
                <a:solidFill>
                  <a:srgbClr val="FF0000"/>
                </a:solidFill>
                <a:latin typeface="Times New Roman"/>
                <a:cs typeface="Times New Roman"/>
              </a:rPr>
              <a:t> </a:t>
            </a:r>
            <a:r>
              <a:rPr sz="1600" spc="225" dirty="0">
                <a:solidFill>
                  <a:srgbClr val="FF0000"/>
                </a:solidFill>
                <a:latin typeface="Times New Roman"/>
                <a:cs typeface="Times New Roman"/>
              </a:rPr>
              <a:t>4</a:t>
            </a:r>
            <a:r>
              <a:rPr sz="1600" spc="75" dirty="0">
                <a:solidFill>
                  <a:srgbClr val="FF0000"/>
                </a:solidFill>
                <a:latin typeface="Times New Roman"/>
                <a:cs typeface="Times New Roman"/>
              </a:rPr>
              <a:t> </a:t>
            </a:r>
            <a:r>
              <a:rPr sz="1600" spc="210" dirty="0">
                <a:solidFill>
                  <a:srgbClr val="FF0000"/>
                </a:solidFill>
                <a:latin typeface="Times New Roman"/>
                <a:cs typeface="Times New Roman"/>
              </a:rPr>
              <a:t>feet</a:t>
            </a:r>
            <a:r>
              <a:rPr sz="1600" spc="90" dirty="0">
                <a:solidFill>
                  <a:srgbClr val="FF0000"/>
                </a:solidFill>
                <a:latin typeface="Times New Roman"/>
                <a:cs typeface="Times New Roman"/>
              </a:rPr>
              <a:t> </a:t>
            </a:r>
            <a:r>
              <a:rPr sz="1600" spc="170" dirty="0">
                <a:solidFill>
                  <a:srgbClr val="FF0000"/>
                </a:solidFill>
                <a:latin typeface="Times New Roman"/>
                <a:cs typeface="Times New Roman"/>
              </a:rPr>
              <a:t>deep</a:t>
            </a:r>
            <a:r>
              <a:rPr sz="1600" spc="170" dirty="0">
                <a:latin typeface="Times New Roman"/>
                <a:cs typeface="Times New Roman"/>
              </a:rPr>
              <a:t>,  </a:t>
            </a:r>
            <a:r>
              <a:rPr sz="1600" spc="160" dirty="0">
                <a:latin typeface="Times New Roman"/>
                <a:cs typeface="Times New Roman"/>
              </a:rPr>
              <a:t>and</a:t>
            </a:r>
            <a:r>
              <a:rPr sz="1600" spc="70" dirty="0">
                <a:latin typeface="Times New Roman"/>
                <a:cs typeface="Times New Roman"/>
              </a:rPr>
              <a:t> </a:t>
            </a:r>
            <a:r>
              <a:rPr sz="1600" spc="215" dirty="0">
                <a:latin typeface="Times New Roman"/>
                <a:cs typeface="Times New Roman"/>
              </a:rPr>
              <a:t>there</a:t>
            </a:r>
            <a:r>
              <a:rPr sz="1600" spc="85" dirty="0">
                <a:latin typeface="Times New Roman"/>
                <a:cs typeface="Times New Roman"/>
              </a:rPr>
              <a:t> </a:t>
            </a:r>
            <a:r>
              <a:rPr sz="1600" spc="100" dirty="0">
                <a:latin typeface="Times New Roman"/>
                <a:cs typeface="Times New Roman"/>
              </a:rPr>
              <a:t>is</a:t>
            </a:r>
            <a:r>
              <a:rPr sz="1600" spc="75" dirty="0">
                <a:latin typeface="Times New Roman"/>
                <a:cs typeface="Times New Roman"/>
              </a:rPr>
              <a:t> </a:t>
            </a:r>
            <a:r>
              <a:rPr sz="1600" spc="155" dirty="0">
                <a:latin typeface="Times New Roman"/>
                <a:cs typeface="Times New Roman"/>
              </a:rPr>
              <a:t>unstable,</a:t>
            </a:r>
            <a:r>
              <a:rPr sz="1600" spc="90" dirty="0">
                <a:latin typeface="Times New Roman"/>
                <a:cs typeface="Times New Roman"/>
              </a:rPr>
              <a:t> </a:t>
            </a:r>
            <a:r>
              <a:rPr sz="1600" spc="170" dirty="0">
                <a:latin typeface="Times New Roman"/>
                <a:cs typeface="Times New Roman"/>
              </a:rPr>
              <a:t>marshy</a:t>
            </a:r>
            <a:r>
              <a:rPr sz="1600" spc="70" dirty="0">
                <a:latin typeface="Times New Roman"/>
                <a:cs typeface="Times New Roman"/>
              </a:rPr>
              <a:t> </a:t>
            </a:r>
            <a:r>
              <a:rPr sz="1600" spc="160" dirty="0">
                <a:latin typeface="Times New Roman"/>
                <a:cs typeface="Times New Roman"/>
              </a:rPr>
              <a:t>ground</a:t>
            </a:r>
            <a:r>
              <a:rPr sz="1600" spc="70" dirty="0">
                <a:latin typeface="Times New Roman"/>
                <a:cs typeface="Times New Roman"/>
              </a:rPr>
              <a:t> </a:t>
            </a:r>
            <a:r>
              <a:rPr sz="1600" spc="190" dirty="0">
                <a:latin typeface="Times New Roman"/>
                <a:cs typeface="Times New Roman"/>
              </a:rPr>
              <a:t>beneath</a:t>
            </a:r>
            <a:r>
              <a:rPr sz="1600" spc="90" dirty="0">
                <a:latin typeface="Times New Roman"/>
                <a:cs typeface="Times New Roman"/>
              </a:rPr>
              <a:t> </a:t>
            </a:r>
            <a:r>
              <a:rPr sz="1600" spc="100" dirty="0">
                <a:latin typeface="Times New Roman"/>
                <a:cs typeface="Times New Roman"/>
              </a:rPr>
              <a:t>it.</a:t>
            </a:r>
            <a:endParaRPr sz="1600">
              <a:latin typeface="Times New Roman"/>
              <a:cs typeface="Times New Roman"/>
            </a:endParaRPr>
          </a:p>
          <a:p>
            <a:pPr marL="184785" marR="7620" indent="-172085">
              <a:lnSpc>
                <a:spcPct val="100000"/>
              </a:lnSpc>
              <a:spcBef>
                <a:spcPts val="5"/>
              </a:spcBef>
              <a:buFont typeface="Arial"/>
              <a:buChar char="•"/>
              <a:tabLst>
                <a:tab pos="185420" algn="l"/>
              </a:tabLst>
            </a:pPr>
            <a:r>
              <a:rPr sz="1600" spc="165" dirty="0">
                <a:latin typeface="Times New Roman"/>
                <a:cs typeface="Times New Roman"/>
              </a:rPr>
              <a:t>The</a:t>
            </a:r>
            <a:r>
              <a:rPr sz="1600" spc="90" dirty="0">
                <a:latin typeface="Times New Roman"/>
                <a:cs typeface="Times New Roman"/>
              </a:rPr>
              <a:t> </a:t>
            </a:r>
            <a:r>
              <a:rPr sz="1600" spc="165" dirty="0">
                <a:latin typeface="Times New Roman"/>
                <a:cs typeface="Times New Roman"/>
              </a:rPr>
              <a:t>Okefenokee</a:t>
            </a:r>
            <a:r>
              <a:rPr sz="1600" spc="110" dirty="0">
                <a:latin typeface="Times New Roman"/>
                <a:cs typeface="Times New Roman"/>
              </a:rPr>
              <a:t> </a:t>
            </a:r>
            <a:r>
              <a:rPr sz="1600" spc="160" dirty="0">
                <a:latin typeface="Times New Roman"/>
                <a:cs typeface="Times New Roman"/>
              </a:rPr>
              <a:t>Swamp</a:t>
            </a:r>
            <a:r>
              <a:rPr sz="1600" spc="70" dirty="0">
                <a:latin typeface="Times New Roman"/>
                <a:cs typeface="Times New Roman"/>
              </a:rPr>
              <a:t> </a:t>
            </a:r>
            <a:r>
              <a:rPr sz="1600" spc="100" dirty="0">
                <a:latin typeface="Times New Roman"/>
                <a:cs typeface="Times New Roman"/>
              </a:rPr>
              <a:t>is</a:t>
            </a:r>
            <a:r>
              <a:rPr sz="1600" spc="75" dirty="0">
                <a:latin typeface="Times New Roman"/>
                <a:cs typeface="Times New Roman"/>
              </a:rPr>
              <a:t> </a:t>
            </a:r>
            <a:r>
              <a:rPr sz="1600" spc="160" dirty="0">
                <a:latin typeface="Times New Roman"/>
                <a:cs typeface="Times New Roman"/>
              </a:rPr>
              <a:t>home</a:t>
            </a:r>
            <a:r>
              <a:rPr sz="1600" spc="80" dirty="0">
                <a:latin typeface="Times New Roman"/>
                <a:cs typeface="Times New Roman"/>
              </a:rPr>
              <a:t> </a:t>
            </a:r>
            <a:r>
              <a:rPr sz="1600" spc="180" dirty="0">
                <a:latin typeface="Times New Roman"/>
                <a:cs typeface="Times New Roman"/>
              </a:rPr>
              <a:t>to</a:t>
            </a:r>
            <a:r>
              <a:rPr sz="1600" spc="85" dirty="0">
                <a:latin typeface="Times New Roman"/>
                <a:cs typeface="Times New Roman"/>
              </a:rPr>
              <a:t> </a:t>
            </a:r>
            <a:r>
              <a:rPr sz="1600" spc="195" dirty="0">
                <a:solidFill>
                  <a:srgbClr val="FF0000"/>
                </a:solidFill>
                <a:latin typeface="Times New Roman"/>
                <a:cs typeface="Times New Roman"/>
              </a:rPr>
              <a:t>more</a:t>
            </a:r>
            <a:r>
              <a:rPr sz="1600" spc="85" dirty="0">
                <a:solidFill>
                  <a:srgbClr val="FF0000"/>
                </a:solidFill>
                <a:latin typeface="Times New Roman"/>
                <a:cs typeface="Times New Roman"/>
              </a:rPr>
              <a:t> </a:t>
            </a:r>
            <a:r>
              <a:rPr sz="1600" spc="170" dirty="0">
                <a:solidFill>
                  <a:srgbClr val="FF0000"/>
                </a:solidFill>
                <a:latin typeface="Times New Roman"/>
                <a:cs typeface="Times New Roman"/>
              </a:rPr>
              <a:t>than</a:t>
            </a:r>
            <a:r>
              <a:rPr sz="1600" spc="80" dirty="0">
                <a:solidFill>
                  <a:srgbClr val="FF0000"/>
                </a:solidFill>
                <a:latin typeface="Times New Roman"/>
                <a:cs typeface="Times New Roman"/>
              </a:rPr>
              <a:t> </a:t>
            </a:r>
            <a:r>
              <a:rPr sz="1600" spc="75" dirty="0">
                <a:solidFill>
                  <a:srgbClr val="FF0000"/>
                </a:solidFill>
                <a:latin typeface="Times New Roman"/>
                <a:cs typeface="Times New Roman"/>
              </a:rPr>
              <a:t>1,000 </a:t>
            </a:r>
            <a:r>
              <a:rPr sz="1600" spc="180" dirty="0">
                <a:solidFill>
                  <a:srgbClr val="FF0000"/>
                </a:solidFill>
                <a:latin typeface="Times New Roman"/>
                <a:cs typeface="Times New Roman"/>
              </a:rPr>
              <a:t>types</a:t>
            </a:r>
            <a:r>
              <a:rPr sz="1600" spc="90" dirty="0">
                <a:solidFill>
                  <a:srgbClr val="FF0000"/>
                </a:solidFill>
                <a:latin typeface="Times New Roman"/>
                <a:cs typeface="Times New Roman"/>
              </a:rPr>
              <a:t> </a:t>
            </a:r>
            <a:r>
              <a:rPr sz="1600" spc="145" dirty="0">
                <a:latin typeface="Times New Roman"/>
                <a:cs typeface="Times New Roman"/>
              </a:rPr>
              <a:t>of  </a:t>
            </a:r>
            <a:r>
              <a:rPr sz="1600" spc="140" dirty="0">
                <a:latin typeface="Times New Roman"/>
                <a:cs typeface="Times New Roman"/>
              </a:rPr>
              <a:t>plants </a:t>
            </a:r>
            <a:r>
              <a:rPr sz="1600" spc="160" dirty="0">
                <a:latin typeface="Times New Roman"/>
                <a:cs typeface="Times New Roman"/>
              </a:rPr>
              <a:t>and</a:t>
            </a:r>
            <a:r>
              <a:rPr sz="1600" dirty="0">
                <a:latin typeface="Times New Roman"/>
                <a:cs typeface="Times New Roman"/>
              </a:rPr>
              <a:t> </a:t>
            </a:r>
            <a:r>
              <a:rPr sz="1600" spc="114" dirty="0">
                <a:latin typeface="Times New Roman"/>
                <a:cs typeface="Times New Roman"/>
              </a:rPr>
              <a:t>animals.</a:t>
            </a:r>
            <a:endParaRPr sz="1600">
              <a:latin typeface="Times New Roman"/>
              <a:cs typeface="Times New Roman"/>
            </a:endParaRPr>
          </a:p>
          <a:p>
            <a:pPr marL="184785" marR="419100" indent="-172085">
              <a:lnSpc>
                <a:spcPct val="100000"/>
              </a:lnSpc>
              <a:buFont typeface="Arial"/>
              <a:buChar char="•"/>
              <a:tabLst>
                <a:tab pos="185420" algn="l"/>
              </a:tabLst>
            </a:pPr>
            <a:r>
              <a:rPr sz="1600" dirty="0">
                <a:latin typeface="Times New Roman"/>
                <a:cs typeface="Times New Roman"/>
              </a:rPr>
              <a:t>In </a:t>
            </a:r>
            <a:r>
              <a:rPr sz="1600" spc="65" dirty="0">
                <a:latin typeface="Times New Roman"/>
                <a:cs typeface="Times New Roman"/>
              </a:rPr>
              <a:t>1937, </a:t>
            </a:r>
            <a:r>
              <a:rPr sz="1600" spc="175" dirty="0">
                <a:solidFill>
                  <a:srgbClr val="FF0000"/>
                </a:solidFill>
                <a:latin typeface="Times New Roman"/>
                <a:cs typeface="Times New Roman"/>
              </a:rPr>
              <a:t>President </a:t>
            </a:r>
            <a:r>
              <a:rPr sz="1600" spc="145" dirty="0">
                <a:solidFill>
                  <a:srgbClr val="FF0000"/>
                </a:solidFill>
                <a:latin typeface="Times New Roman"/>
                <a:cs typeface="Times New Roman"/>
              </a:rPr>
              <a:t>Roosevelt </a:t>
            </a:r>
            <a:r>
              <a:rPr sz="1600" spc="220" dirty="0">
                <a:latin typeface="Times New Roman"/>
                <a:cs typeface="Times New Roman"/>
              </a:rPr>
              <a:t>created </a:t>
            </a:r>
            <a:r>
              <a:rPr sz="1600" spc="195" dirty="0">
                <a:latin typeface="Times New Roman"/>
                <a:cs typeface="Times New Roman"/>
              </a:rPr>
              <a:t>the </a:t>
            </a:r>
            <a:r>
              <a:rPr sz="1600" spc="165" dirty="0">
                <a:latin typeface="Times New Roman"/>
                <a:cs typeface="Times New Roman"/>
              </a:rPr>
              <a:t>Okefenokee  </a:t>
            </a:r>
            <a:r>
              <a:rPr sz="1600" spc="100" dirty="0">
                <a:latin typeface="Times New Roman"/>
                <a:cs typeface="Times New Roman"/>
              </a:rPr>
              <a:t>National </a:t>
            </a:r>
            <a:r>
              <a:rPr sz="1600" spc="50" dirty="0">
                <a:latin typeface="Times New Roman"/>
                <a:cs typeface="Times New Roman"/>
              </a:rPr>
              <a:t>Wildlife </a:t>
            </a:r>
            <a:r>
              <a:rPr sz="1600" spc="150" dirty="0">
                <a:latin typeface="Times New Roman"/>
                <a:cs typeface="Times New Roman"/>
              </a:rPr>
              <a:t>Refuge, </a:t>
            </a:r>
            <a:r>
              <a:rPr sz="1600" spc="185" dirty="0">
                <a:latin typeface="Times New Roman"/>
                <a:cs typeface="Times New Roman"/>
              </a:rPr>
              <a:t>so </a:t>
            </a:r>
            <a:r>
              <a:rPr sz="1600" spc="195" dirty="0">
                <a:latin typeface="Times New Roman"/>
                <a:cs typeface="Times New Roman"/>
              </a:rPr>
              <a:t>the </a:t>
            </a:r>
            <a:r>
              <a:rPr sz="1600" spc="175" dirty="0">
                <a:latin typeface="Times New Roman"/>
                <a:cs typeface="Times New Roman"/>
              </a:rPr>
              <a:t>swamp</a:t>
            </a:r>
            <a:r>
              <a:rPr sz="1600" spc="-245" dirty="0">
                <a:latin typeface="Times New Roman"/>
                <a:cs typeface="Times New Roman"/>
              </a:rPr>
              <a:t> </a:t>
            </a:r>
            <a:r>
              <a:rPr sz="1600" spc="100" dirty="0">
                <a:latin typeface="Times New Roman"/>
                <a:cs typeface="Times New Roman"/>
              </a:rPr>
              <a:t>is </a:t>
            </a:r>
            <a:r>
              <a:rPr sz="1600" spc="150" dirty="0">
                <a:latin typeface="Times New Roman"/>
                <a:cs typeface="Times New Roman"/>
              </a:rPr>
              <a:t>now </a:t>
            </a:r>
            <a:r>
              <a:rPr sz="1600" spc="204" dirty="0">
                <a:solidFill>
                  <a:srgbClr val="FF0000"/>
                </a:solidFill>
                <a:latin typeface="Times New Roman"/>
                <a:cs typeface="Times New Roman"/>
              </a:rPr>
              <a:t>protected  </a:t>
            </a:r>
            <a:r>
              <a:rPr sz="1600" spc="110" dirty="0">
                <a:solidFill>
                  <a:srgbClr val="FF0000"/>
                </a:solidFill>
                <a:latin typeface="Times New Roman"/>
                <a:cs typeface="Times New Roman"/>
              </a:rPr>
              <a:t>land</a:t>
            </a:r>
            <a:r>
              <a:rPr sz="1600" spc="110" dirty="0">
                <a:latin typeface="Times New Roman"/>
                <a:cs typeface="Times New Roman"/>
              </a:rPr>
              <a:t>.</a:t>
            </a:r>
            <a:endParaRPr sz="1600">
              <a:latin typeface="Times New Roman"/>
              <a:cs typeface="Times New Roman"/>
            </a:endParaRPr>
          </a:p>
        </p:txBody>
      </p:sp>
      <p:sp>
        <p:nvSpPr>
          <p:cNvPr id="11" name="object 11"/>
          <p:cNvSpPr/>
          <p:nvPr/>
        </p:nvSpPr>
        <p:spPr>
          <a:xfrm>
            <a:off x="124205" y="185165"/>
            <a:ext cx="6583680" cy="11729085"/>
          </a:xfrm>
          <a:custGeom>
            <a:avLst/>
            <a:gdLst/>
            <a:ahLst/>
            <a:cxnLst/>
            <a:rect l="l" t="t" r="r" b="b"/>
            <a:pathLst>
              <a:path w="6583680" h="11729085">
                <a:moveTo>
                  <a:pt x="6583680" y="11728704"/>
                </a:moveTo>
                <a:lnTo>
                  <a:pt x="6583680" y="0"/>
                </a:lnTo>
                <a:lnTo>
                  <a:pt x="0" y="0"/>
                </a:lnTo>
                <a:lnTo>
                  <a:pt x="0" y="11728704"/>
                </a:lnTo>
                <a:lnTo>
                  <a:pt x="6583680" y="11728704"/>
                </a:lnTo>
                <a:close/>
              </a:path>
            </a:pathLst>
          </a:custGeom>
          <a:ln w="38099">
            <a:solidFill>
              <a:srgbClr val="000000"/>
            </a:solidFill>
          </a:ln>
        </p:spPr>
        <p:txBody>
          <a:bodyPr wrap="square" lIns="0" tIns="0" rIns="0" bIns="0" rtlCol="0"/>
          <a:lstStyle/>
          <a:p>
            <a:endParaRPr/>
          </a:p>
        </p:txBody>
      </p:sp>
      <p:sp>
        <p:nvSpPr>
          <p:cNvPr id="12" name="object 12"/>
          <p:cNvSpPr txBox="1"/>
          <p:nvPr/>
        </p:nvSpPr>
        <p:spPr>
          <a:xfrm>
            <a:off x="78739" y="11949451"/>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9307" y="539495"/>
            <a:ext cx="5722620" cy="5745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84454" y="551561"/>
            <a:ext cx="5671604" cy="52285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82623" y="1097280"/>
            <a:ext cx="3032760" cy="47548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208913" y="1109725"/>
            <a:ext cx="2980563" cy="42336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273296" y="1106424"/>
            <a:ext cx="344424" cy="4648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299839" y="1118361"/>
            <a:ext cx="291719" cy="4122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4687823" y="1097280"/>
            <a:ext cx="955547" cy="47091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713096" y="1109725"/>
            <a:ext cx="904595" cy="418083"/>
          </a:xfrm>
          <a:prstGeom prst="rect">
            <a:avLst/>
          </a:prstGeom>
          <a:blipFill>
            <a:blip r:embed="rId9" cstate="print"/>
            <a:stretch>
              <a:fillRect/>
            </a:stretch>
          </a:blipFill>
        </p:spPr>
        <p:txBody>
          <a:bodyPr wrap="square" lIns="0" tIns="0" rIns="0" bIns="0" rtlCol="0"/>
          <a:lstStyle/>
          <a:p>
            <a:endParaRPr/>
          </a:p>
        </p:txBody>
      </p:sp>
      <p:sp>
        <p:nvSpPr>
          <p:cNvPr id="10" name="object 10"/>
          <p:cNvSpPr txBox="1"/>
          <p:nvPr/>
        </p:nvSpPr>
        <p:spPr>
          <a:xfrm>
            <a:off x="293877" y="1826133"/>
            <a:ext cx="6187440" cy="9201785"/>
          </a:xfrm>
          <a:prstGeom prst="rect">
            <a:avLst/>
          </a:prstGeom>
        </p:spPr>
        <p:txBody>
          <a:bodyPr vert="horz" wrap="square" lIns="0" tIns="12700" rIns="0" bIns="0" rtlCol="0">
            <a:spAutoFit/>
          </a:bodyPr>
          <a:lstStyle/>
          <a:p>
            <a:pPr marL="12700">
              <a:lnSpc>
                <a:spcPct val="100000"/>
              </a:lnSpc>
              <a:spcBef>
                <a:spcPts val="100"/>
              </a:spcBef>
            </a:pPr>
            <a:r>
              <a:rPr sz="1400" spc="55" dirty="0">
                <a:latin typeface="Arial"/>
                <a:cs typeface="Arial"/>
              </a:rPr>
              <a:t>Appalachian</a:t>
            </a:r>
            <a:r>
              <a:rPr sz="1400" spc="-10" dirty="0">
                <a:latin typeface="Arial"/>
                <a:cs typeface="Arial"/>
              </a:rPr>
              <a:t> </a:t>
            </a:r>
            <a:r>
              <a:rPr sz="1400" spc="50" dirty="0">
                <a:latin typeface="Arial"/>
                <a:cs typeface="Arial"/>
              </a:rPr>
              <a:t>Mountains</a:t>
            </a:r>
            <a:endParaRPr sz="1400">
              <a:latin typeface="Arial"/>
              <a:cs typeface="Arial"/>
            </a:endParaRPr>
          </a:p>
          <a:p>
            <a:pPr marL="184785" marR="382270" indent="-172085">
              <a:lnSpc>
                <a:spcPct val="100000"/>
              </a:lnSpc>
              <a:buFont typeface="Arial"/>
              <a:buChar char="•"/>
              <a:tabLst>
                <a:tab pos="185420" algn="l"/>
              </a:tabLst>
            </a:pPr>
            <a:r>
              <a:rPr sz="1400" spc="110" dirty="0">
                <a:solidFill>
                  <a:srgbClr val="FF0000"/>
                </a:solidFill>
                <a:latin typeface="Times New Roman"/>
                <a:cs typeface="Times New Roman"/>
              </a:rPr>
              <a:t>Nearly</a:t>
            </a:r>
            <a:r>
              <a:rPr sz="1400" spc="60" dirty="0">
                <a:solidFill>
                  <a:srgbClr val="FF0000"/>
                </a:solidFill>
                <a:latin typeface="Times New Roman"/>
                <a:cs typeface="Times New Roman"/>
              </a:rPr>
              <a:t> </a:t>
            </a:r>
            <a:r>
              <a:rPr sz="1400" spc="50" dirty="0">
                <a:solidFill>
                  <a:srgbClr val="FF0000"/>
                </a:solidFill>
                <a:latin typeface="Times New Roman"/>
                <a:cs typeface="Times New Roman"/>
              </a:rPr>
              <a:t>100</a:t>
            </a:r>
            <a:r>
              <a:rPr sz="1400" spc="75" dirty="0">
                <a:solidFill>
                  <a:srgbClr val="FF0000"/>
                </a:solidFill>
                <a:latin typeface="Times New Roman"/>
                <a:cs typeface="Times New Roman"/>
              </a:rPr>
              <a:t> </a:t>
            </a:r>
            <a:r>
              <a:rPr sz="1400" spc="95" dirty="0">
                <a:solidFill>
                  <a:srgbClr val="FF0000"/>
                </a:solidFill>
                <a:latin typeface="Times New Roman"/>
                <a:cs typeface="Times New Roman"/>
              </a:rPr>
              <a:t>miles</a:t>
            </a:r>
            <a:r>
              <a:rPr sz="1400" spc="90" dirty="0">
                <a:solidFill>
                  <a:srgbClr val="FF0000"/>
                </a:solidFill>
                <a:latin typeface="Times New Roman"/>
                <a:cs typeface="Times New Roman"/>
              </a:rPr>
              <a:t> </a:t>
            </a:r>
            <a:r>
              <a:rPr sz="1400" spc="130" dirty="0">
                <a:latin typeface="Times New Roman"/>
                <a:cs typeface="Times New Roman"/>
              </a:rPr>
              <a:t>of</a:t>
            </a:r>
            <a:r>
              <a:rPr sz="1400" spc="80" dirty="0">
                <a:latin typeface="Times New Roman"/>
                <a:cs typeface="Times New Roman"/>
              </a:rPr>
              <a:t> </a:t>
            </a:r>
            <a:r>
              <a:rPr sz="1400" spc="170" dirty="0">
                <a:latin typeface="Times New Roman"/>
                <a:cs typeface="Times New Roman"/>
              </a:rPr>
              <a:t>the</a:t>
            </a:r>
            <a:r>
              <a:rPr sz="1400" spc="75" dirty="0">
                <a:latin typeface="Times New Roman"/>
                <a:cs typeface="Times New Roman"/>
              </a:rPr>
              <a:t> </a:t>
            </a:r>
            <a:r>
              <a:rPr sz="1400" spc="110" dirty="0">
                <a:latin typeface="Times New Roman"/>
                <a:cs typeface="Times New Roman"/>
              </a:rPr>
              <a:t>Appalachian</a:t>
            </a:r>
            <a:r>
              <a:rPr sz="1400" spc="60" dirty="0">
                <a:latin typeface="Times New Roman"/>
                <a:cs typeface="Times New Roman"/>
              </a:rPr>
              <a:t> </a:t>
            </a:r>
            <a:r>
              <a:rPr sz="1400" spc="90" dirty="0">
                <a:latin typeface="Times New Roman"/>
                <a:cs typeface="Times New Roman"/>
              </a:rPr>
              <a:t>Mountain</a:t>
            </a:r>
            <a:r>
              <a:rPr sz="1400" spc="50" dirty="0">
                <a:latin typeface="Times New Roman"/>
                <a:cs typeface="Times New Roman"/>
              </a:rPr>
              <a:t> </a:t>
            </a:r>
            <a:r>
              <a:rPr sz="1400" spc="175" dirty="0">
                <a:latin typeface="Times New Roman"/>
                <a:cs typeface="Times New Roman"/>
              </a:rPr>
              <a:t>range</a:t>
            </a:r>
            <a:r>
              <a:rPr sz="1400" spc="45" dirty="0">
                <a:latin typeface="Times New Roman"/>
                <a:cs typeface="Times New Roman"/>
              </a:rPr>
              <a:t> </a:t>
            </a:r>
            <a:r>
              <a:rPr sz="1400" spc="160" dirty="0">
                <a:latin typeface="Times New Roman"/>
                <a:cs typeface="Times New Roman"/>
              </a:rPr>
              <a:t>extends</a:t>
            </a:r>
            <a:r>
              <a:rPr sz="1400" spc="60" dirty="0">
                <a:latin typeface="Times New Roman"/>
                <a:cs typeface="Times New Roman"/>
              </a:rPr>
              <a:t> </a:t>
            </a:r>
            <a:r>
              <a:rPr sz="1400" spc="105" dirty="0">
                <a:latin typeface="Times New Roman"/>
                <a:cs typeface="Times New Roman"/>
              </a:rPr>
              <a:t>into  </a:t>
            </a:r>
            <a:r>
              <a:rPr sz="1400" spc="130" dirty="0">
                <a:latin typeface="Times New Roman"/>
                <a:cs typeface="Times New Roman"/>
              </a:rPr>
              <a:t>Georgia.</a:t>
            </a:r>
            <a:endParaRPr sz="1400">
              <a:latin typeface="Times New Roman"/>
              <a:cs typeface="Times New Roman"/>
            </a:endParaRPr>
          </a:p>
          <a:p>
            <a:pPr marL="184785" indent="-172085">
              <a:lnSpc>
                <a:spcPct val="100000"/>
              </a:lnSpc>
              <a:buFont typeface="Arial"/>
              <a:buChar char="•"/>
              <a:tabLst>
                <a:tab pos="185420" algn="l"/>
              </a:tabLst>
            </a:pPr>
            <a:r>
              <a:rPr sz="1400" spc="145" dirty="0">
                <a:latin typeface="Times New Roman"/>
                <a:cs typeface="Times New Roman"/>
              </a:rPr>
              <a:t>The</a:t>
            </a:r>
            <a:r>
              <a:rPr sz="1400" spc="75" dirty="0">
                <a:latin typeface="Times New Roman"/>
                <a:cs typeface="Times New Roman"/>
              </a:rPr>
              <a:t> </a:t>
            </a:r>
            <a:r>
              <a:rPr sz="1400" spc="165" dirty="0">
                <a:latin typeface="Times New Roman"/>
                <a:cs typeface="Times New Roman"/>
              </a:rPr>
              <a:t>southern</a:t>
            </a:r>
            <a:r>
              <a:rPr sz="1400" spc="55" dirty="0">
                <a:latin typeface="Times New Roman"/>
                <a:cs typeface="Times New Roman"/>
              </a:rPr>
              <a:t> </a:t>
            </a:r>
            <a:r>
              <a:rPr sz="1400" spc="155" dirty="0">
                <a:latin typeface="Times New Roman"/>
                <a:cs typeface="Times New Roman"/>
              </a:rPr>
              <a:t>end</a:t>
            </a:r>
            <a:r>
              <a:rPr sz="1400" spc="75" dirty="0">
                <a:latin typeface="Times New Roman"/>
                <a:cs typeface="Times New Roman"/>
              </a:rPr>
              <a:t> </a:t>
            </a:r>
            <a:r>
              <a:rPr sz="1400" spc="135" dirty="0">
                <a:latin typeface="Times New Roman"/>
                <a:cs typeface="Times New Roman"/>
              </a:rPr>
              <a:t>of</a:t>
            </a:r>
            <a:r>
              <a:rPr sz="1400" spc="70" dirty="0">
                <a:latin typeface="Times New Roman"/>
                <a:cs typeface="Times New Roman"/>
              </a:rPr>
              <a:t> </a:t>
            </a:r>
            <a:r>
              <a:rPr sz="1400" spc="170" dirty="0">
                <a:latin typeface="Times New Roman"/>
                <a:cs typeface="Times New Roman"/>
              </a:rPr>
              <a:t>the</a:t>
            </a:r>
            <a:r>
              <a:rPr sz="1400" spc="75" dirty="0">
                <a:latin typeface="Times New Roman"/>
                <a:cs typeface="Times New Roman"/>
              </a:rPr>
              <a:t> </a:t>
            </a:r>
            <a:r>
              <a:rPr sz="1400" spc="120" dirty="0">
                <a:latin typeface="Times New Roman"/>
                <a:cs typeface="Times New Roman"/>
              </a:rPr>
              <a:t>chain</a:t>
            </a:r>
            <a:r>
              <a:rPr sz="1400" spc="80" dirty="0">
                <a:latin typeface="Times New Roman"/>
                <a:cs typeface="Times New Roman"/>
              </a:rPr>
              <a:t> </a:t>
            </a:r>
            <a:r>
              <a:rPr sz="1400" spc="90" dirty="0">
                <a:latin typeface="Times New Roman"/>
                <a:cs typeface="Times New Roman"/>
              </a:rPr>
              <a:t>lies</a:t>
            </a:r>
            <a:r>
              <a:rPr sz="1400" spc="80" dirty="0">
                <a:latin typeface="Times New Roman"/>
                <a:cs typeface="Times New Roman"/>
              </a:rPr>
              <a:t> </a:t>
            </a:r>
            <a:r>
              <a:rPr sz="1400" spc="90" dirty="0">
                <a:latin typeface="Times New Roman"/>
                <a:cs typeface="Times New Roman"/>
              </a:rPr>
              <a:t>within</a:t>
            </a:r>
            <a:r>
              <a:rPr sz="1400" spc="70" dirty="0">
                <a:latin typeface="Times New Roman"/>
                <a:cs typeface="Times New Roman"/>
              </a:rPr>
              <a:t> </a:t>
            </a:r>
            <a:r>
              <a:rPr sz="1400" spc="170" dirty="0">
                <a:latin typeface="Times New Roman"/>
                <a:cs typeface="Times New Roman"/>
              </a:rPr>
              <a:t>the</a:t>
            </a:r>
            <a:r>
              <a:rPr sz="1400" spc="90" dirty="0">
                <a:latin typeface="Times New Roman"/>
                <a:cs typeface="Times New Roman"/>
              </a:rPr>
              <a:t> </a:t>
            </a:r>
            <a:r>
              <a:rPr sz="1400" spc="90" dirty="0">
                <a:solidFill>
                  <a:srgbClr val="FF0000"/>
                </a:solidFill>
                <a:latin typeface="Times New Roman"/>
                <a:cs typeface="Times New Roman"/>
              </a:rPr>
              <a:t>Blue</a:t>
            </a:r>
            <a:r>
              <a:rPr sz="1400" spc="70" dirty="0">
                <a:solidFill>
                  <a:srgbClr val="FF0000"/>
                </a:solidFill>
                <a:latin typeface="Times New Roman"/>
                <a:cs typeface="Times New Roman"/>
              </a:rPr>
              <a:t> </a:t>
            </a:r>
            <a:r>
              <a:rPr sz="1400" spc="95" dirty="0">
                <a:solidFill>
                  <a:srgbClr val="FF0000"/>
                </a:solidFill>
                <a:latin typeface="Times New Roman"/>
                <a:cs typeface="Times New Roman"/>
              </a:rPr>
              <a:t>Ridge</a:t>
            </a:r>
            <a:r>
              <a:rPr sz="1400" spc="75" dirty="0">
                <a:solidFill>
                  <a:srgbClr val="FF0000"/>
                </a:solidFill>
                <a:latin typeface="Times New Roman"/>
                <a:cs typeface="Times New Roman"/>
              </a:rPr>
              <a:t> </a:t>
            </a:r>
            <a:r>
              <a:rPr sz="1400" spc="130" dirty="0">
                <a:solidFill>
                  <a:srgbClr val="FF0000"/>
                </a:solidFill>
                <a:latin typeface="Times New Roman"/>
                <a:cs typeface="Times New Roman"/>
              </a:rPr>
              <a:t>region</a:t>
            </a:r>
            <a:r>
              <a:rPr sz="1400" spc="130" dirty="0">
                <a:latin typeface="Times New Roman"/>
                <a:cs typeface="Times New Roman"/>
              </a:rPr>
              <a:t>.</a:t>
            </a:r>
            <a:endParaRPr sz="1400">
              <a:latin typeface="Times New Roman"/>
              <a:cs typeface="Times New Roman"/>
            </a:endParaRPr>
          </a:p>
          <a:p>
            <a:pPr marL="184785" marR="441959" indent="-172085">
              <a:lnSpc>
                <a:spcPct val="100000"/>
              </a:lnSpc>
              <a:spcBef>
                <a:spcPts val="5"/>
              </a:spcBef>
              <a:buFont typeface="Arial"/>
              <a:buChar char="•"/>
              <a:tabLst>
                <a:tab pos="185420" algn="l"/>
              </a:tabLst>
            </a:pPr>
            <a:r>
              <a:rPr sz="1400" spc="170" dirty="0">
                <a:latin typeface="Times New Roman"/>
                <a:cs typeface="Times New Roman"/>
              </a:rPr>
              <a:t>These</a:t>
            </a:r>
            <a:r>
              <a:rPr sz="1400" spc="70" dirty="0">
                <a:latin typeface="Times New Roman"/>
                <a:cs typeface="Times New Roman"/>
              </a:rPr>
              <a:t> </a:t>
            </a:r>
            <a:r>
              <a:rPr sz="1400" spc="130" dirty="0">
                <a:latin typeface="Times New Roman"/>
                <a:cs typeface="Times New Roman"/>
              </a:rPr>
              <a:t>mountains</a:t>
            </a:r>
            <a:r>
              <a:rPr sz="1400" spc="60" dirty="0">
                <a:latin typeface="Times New Roman"/>
                <a:cs typeface="Times New Roman"/>
              </a:rPr>
              <a:t> </a:t>
            </a:r>
            <a:r>
              <a:rPr sz="1400" spc="210" dirty="0">
                <a:latin typeface="Times New Roman"/>
                <a:cs typeface="Times New Roman"/>
              </a:rPr>
              <a:t>are</a:t>
            </a:r>
            <a:r>
              <a:rPr sz="1400" spc="60" dirty="0">
                <a:latin typeface="Times New Roman"/>
                <a:cs typeface="Times New Roman"/>
              </a:rPr>
              <a:t> </a:t>
            </a:r>
            <a:r>
              <a:rPr sz="1400" spc="125" dirty="0">
                <a:latin typeface="Times New Roman"/>
                <a:cs typeface="Times New Roman"/>
              </a:rPr>
              <a:t>Georgia’s</a:t>
            </a:r>
            <a:r>
              <a:rPr sz="1400" spc="65" dirty="0">
                <a:latin typeface="Times New Roman"/>
                <a:cs typeface="Times New Roman"/>
              </a:rPr>
              <a:t> </a:t>
            </a:r>
            <a:r>
              <a:rPr sz="1400" spc="135" dirty="0">
                <a:solidFill>
                  <a:srgbClr val="FF0000"/>
                </a:solidFill>
                <a:latin typeface="Times New Roman"/>
                <a:cs typeface="Times New Roman"/>
              </a:rPr>
              <a:t>highest</a:t>
            </a:r>
            <a:r>
              <a:rPr sz="1400" spc="85" dirty="0">
                <a:solidFill>
                  <a:srgbClr val="FF0000"/>
                </a:solidFill>
                <a:latin typeface="Times New Roman"/>
                <a:cs typeface="Times New Roman"/>
              </a:rPr>
              <a:t> </a:t>
            </a:r>
            <a:r>
              <a:rPr sz="1400" spc="145" dirty="0">
                <a:solidFill>
                  <a:srgbClr val="FF0000"/>
                </a:solidFill>
                <a:latin typeface="Times New Roman"/>
                <a:cs typeface="Times New Roman"/>
              </a:rPr>
              <a:t>and</a:t>
            </a:r>
            <a:r>
              <a:rPr sz="1400" spc="75" dirty="0">
                <a:solidFill>
                  <a:srgbClr val="FF0000"/>
                </a:solidFill>
                <a:latin typeface="Times New Roman"/>
                <a:cs typeface="Times New Roman"/>
              </a:rPr>
              <a:t> </a:t>
            </a:r>
            <a:r>
              <a:rPr sz="1400" spc="195" dirty="0">
                <a:solidFill>
                  <a:srgbClr val="FF0000"/>
                </a:solidFill>
                <a:latin typeface="Times New Roman"/>
                <a:cs typeface="Times New Roman"/>
              </a:rPr>
              <a:t>wettest</a:t>
            </a:r>
            <a:r>
              <a:rPr sz="1400" spc="35" dirty="0">
                <a:solidFill>
                  <a:srgbClr val="FF0000"/>
                </a:solidFill>
                <a:latin typeface="Times New Roman"/>
                <a:cs typeface="Times New Roman"/>
              </a:rPr>
              <a:t> </a:t>
            </a:r>
            <a:r>
              <a:rPr sz="1400" spc="185" dirty="0">
                <a:solidFill>
                  <a:srgbClr val="FF0000"/>
                </a:solidFill>
                <a:latin typeface="Times New Roman"/>
                <a:cs typeface="Times New Roman"/>
              </a:rPr>
              <a:t>areas</a:t>
            </a:r>
            <a:r>
              <a:rPr sz="1400" spc="185" dirty="0">
                <a:latin typeface="Times New Roman"/>
                <a:cs typeface="Times New Roman"/>
              </a:rPr>
              <a:t>,</a:t>
            </a:r>
            <a:r>
              <a:rPr sz="1400" spc="65" dirty="0">
                <a:latin typeface="Times New Roman"/>
                <a:cs typeface="Times New Roman"/>
              </a:rPr>
              <a:t> </a:t>
            </a:r>
            <a:r>
              <a:rPr sz="1400" spc="114" dirty="0">
                <a:latin typeface="Times New Roman"/>
                <a:cs typeface="Times New Roman"/>
              </a:rPr>
              <a:t>with  </a:t>
            </a:r>
            <a:r>
              <a:rPr sz="1400" spc="175" dirty="0">
                <a:latin typeface="Times New Roman"/>
                <a:cs typeface="Times New Roman"/>
              </a:rPr>
              <a:t>more</a:t>
            </a:r>
            <a:r>
              <a:rPr sz="1400" spc="55" dirty="0">
                <a:latin typeface="Times New Roman"/>
                <a:cs typeface="Times New Roman"/>
              </a:rPr>
              <a:t> </a:t>
            </a:r>
            <a:r>
              <a:rPr sz="1400" spc="150" dirty="0">
                <a:latin typeface="Times New Roman"/>
                <a:cs typeface="Times New Roman"/>
              </a:rPr>
              <a:t>than</a:t>
            </a:r>
            <a:r>
              <a:rPr sz="1400" spc="70" dirty="0">
                <a:latin typeface="Times New Roman"/>
                <a:cs typeface="Times New Roman"/>
              </a:rPr>
              <a:t> </a:t>
            </a:r>
            <a:r>
              <a:rPr sz="1400" spc="105" dirty="0">
                <a:latin typeface="Times New Roman"/>
                <a:cs typeface="Times New Roman"/>
              </a:rPr>
              <a:t>80</a:t>
            </a:r>
            <a:r>
              <a:rPr sz="1400" spc="70" dirty="0">
                <a:latin typeface="Times New Roman"/>
                <a:cs typeface="Times New Roman"/>
              </a:rPr>
              <a:t> </a:t>
            </a:r>
            <a:r>
              <a:rPr sz="1400" spc="140" dirty="0">
                <a:latin typeface="Times New Roman"/>
                <a:cs typeface="Times New Roman"/>
              </a:rPr>
              <a:t>inches</a:t>
            </a:r>
            <a:r>
              <a:rPr sz="1400" spc="70" dirty="0">
                <a:latin typeface="Times New Roman"/>
                <a:cs typeface="Times New Roman"/>
              </a:rPr>
              <a:t> </a:t>
            </a:r>
            <a:r>
              <a:rPr sz="1400" spc="130" dirty="0">
                <a:latin typeface="Times New Roman"/>
                <a:cs typeface="Times New Roman"/>
              </a:rPr>
              <a:t>of</a:t>
            </a:r>
            <a:r>
              <a:rPr sz="1400" spc="70" dirty="0">
                <a:latin typeface="Times New Roman"/>
                <a:cs typeface="Times New Roman"/>
              </a:rPr>
              <a:t> </a:t>
            </a:r>
            <a:r>
              <a:rPr sz="1400" spc="95" dirty="0">
                <a:latin typeface="Times New Roman"/>
                <a:cs typeface="Times New Roman"/>
              </a:rPr>
              <a:t>rainfall</a:t>
            </a:r>
            <a:r>
              <a:rPr sz="1400" spc="55" dirty="0">
                <a:latin typeface="Times New Roman"/>
                <a:cs typeface="Times New Roman"/>
              </a:rPr>
              <a:t> </a:t>
            </a:r>
            <a:r>
              <a:rPr sz="1400" spc="165" dirty="0">
                <a:latin typeface="Times New Roman"/>
                <a:cs typeface="Times New Roman"/>
              </a:rPr>
              <a:t>every</a:t>
            </a:r>
            <a:r>
              <a:rPr sz="1400" spc="60" dirty="0">
                <a:latin typeface="Times New Roman"/>
                <a:cs typeface="Times New Roman"/>
              </a:rPr>
              <a:t> </a:t>
            </a:r>
            <a:r>
              <a:rPr sz="1400" spc="165" dirty="0">
                <a:latin typeface="Times New Roman"/>
                <a:cs typeface="Times New Roman"/>
              </a:rPr>
              <a:t>year.</a:t>
            </a:r>
            <a:endParaRPr sz="1400">
              <a:latin typeface="Times New Roman"/>
              <a:cs typeface="Times New Roman"/>
            </a:endParaRPr>
          </a:p>
          <a:p>
            <a:pPr marL="184785" marR="118110" indent="-172085">
              <a:lnSpc>
                <a:spcPct val="100000"/>
              </a:lnSpc>
              <a:buFont typeface="Arial"/>
              <a:buChar char="•"/>
              <a:tabLst>
                <a:tab pos="185420" algn="l"/>
              </a:tabLst>
            </a:pPr>
            <a:r>
              <a:rPr sz="1400" spc="5" dirty="0">
                <a:latin typeface="Times New Roman"/>
                <a:cs typeface="Times New Roman"/>
              </a:rPr>
              <a:t>In</a:t>
            </a:r>
            <a:r>
              <a:rPr sz="1400" spc="70" dirty="0">
                <a:latin typeface="Times New Roman"/>
                <a:cs typeface="Times New Roman"/>
              </a:rPr>
              <a:t> </a:t>
            </a:r>
            <a:r>
              <a:rPr sz="1400" spc="75" dirty="0">
                <a:latin typeface="Times New Roman"/>
                <a:cs typeface="Times New Roman"/>
              </a:rPr>
              <a:t>1828,</a:t>
            </a:r>
            <a:r>
              <a:rPr sz="1400" spc="70" dirty="0">
                <a:latin typeface="Times New Roman"/>
                <a:cs typeface="Times New Roman"/>
              </a:rPr>
              <a:t> </a:t>
            </a:r>
            <a:r>
              <a:rPr sz="1400" spc="90" dirty="0">
                <a:solidFill>
                  <a:srgbClr val="FF0000"/>
                </a:solidFill>
                <a:latin typeface="Times New Roman"/>
                <a:cs typeface="Times New Roman"/>
              </a:rPr>
              <a:t>gold</a:t>
            </a:r>
            <a:r>
              <a:rPr sz="1400" spc="75" dirty="0">
                <a:solidFill>
                  <a:srgbClr val="FF0000"/>
                </a:solidFill>
                <a:latin typeface="Times New Roman"/>
                <a:cs typeface="Times New Roman"/>
              </a:rPr>
              <a:t> </a:t>
            </a:r>
            <a:r>
              <a:rPr sz="1400" spc="185" dirty="0">
                <a:solidFill>
                  <a:srgbClr val="FF0000"/>
                </a:solidFill>
                <a:latin typeface="Times New Roman"/>
                <a:cs typeface="Times New Roman"/>
              </a:rPr>
              <a:t>was</a:t>
            </a:r>
            <a:r>
              <a:rPr sz="1400" spc="80" dirty="0">
                <a:solidFill>
                  <a:srgbClr val="FF0000"/>
                </a:solidFill>
                <a:latin typeface="Times New Roman"/>
                <a:cs typeface="Times New Roman"/>
              </a:rPr>
              <a:t> </a:t>
            </a:r>
            <a:r>
              <a:rPr sz="1400" spc="155" dirty="0">
                <a:solidFill>
                  <a:srgbClr val="FF0000"/>
                </a:solidFill>
                <a:latin typeface="Times New Roman"/>
                <a:cs typeface="Times New Roman"/>
              </a:rPr>
              <a:t>discovered</a:t>
            </a:r>
            <a:r>
              <a:rPr sz="1400" spc="70" dirty="0">
                <a:solidFill>
                  <a:srgbClr val="FF0000"/>
                </a:solidFill>
                <a:latin typeface="Times New Roman"/>
                <a:cs typeface="Times New Roman"/>
              </a:rPr>
              <a:t> </a:t>
            </a:r>
            <a:r>
              <a:rPr sz="1400" spc="45" dirty="0">
                <a:latin typeface="Times New Roman"/>
                <a:cs typeface="Times New Roman"/>
              </a:rPr>
              <a:t>in</a:t>
            </a:r>
            <a:r>
              <a:rPr sz="1400" spc="75" dirty="0">
                <a:latin typeface="Times New Roman"/>
                <a:cs typeface="Times New Roman"/>
              </a:rPr>
              <a:t> </a:t>
            </a:r>
            <a:r>
              <a:rPr sz="1400" spc="120" dirty="0">
                <a:latin typeface="Times New Roman"/>
                <a:cs typeface="Times New Roman"/>
              </a:rPr>
              <a:t>this</a:t>
            </a:r>
            <a:r>
              <a:rPr sz="1400" spc="80" dirty="0">
                <a:latin typeface="Times New Roman"/>
                <a:cs typeface="Times New Roman"/>
              </a:rPr>
              <a:t> </a:t>
            </a:r>
            <a:r>
              <a:rPr sz="1400" spc="204" dirty="0">
                <a:latin typeface="Times New Roman"/>
                <a:cs typeface="Times New Roman"/>
              </a:rPr>
              <a:t>area</a:t>
            </a:r>
            <a:r>
              <a:rPr sz="1400" spc="65" dirty="0">
                <a:latin typeface="Times New Roman"/>
                <a:cs typeface="Times New Roman"/>
              </a:rPr>
              <a:t> </a:t>
            </a:r>
            <a:r>
              <a:rPr sz="1400" spc="130" dirty="0">
                <a:latin typeface="Times New Roman"/>
                <a:cs typeface="Times New Roman"/>
              </a:rPr>
              <a:t>of</a:t>
            </a:r>
            <a:r>
              <a:rPr sz="1400" spc="75" dirty="0">
                <a:latin typeface="Times New Roman"/>
                <a:cs typeface="Times New Roman"/>
              </a:rPr>
              <a:t> </a:t>
            </a:r>
            <a:r>
              <a:rPr sz="1400" spc="170" dirty="0">
                <a:latin typeface="Times New Roman"/>
                <a:cs typeface="Times New Roman"/>
              </a:rPr>
              <a:t>the</a:t>
            </a:r>
            <a:r>
              <a:rPr sz="1400" spc="75" dirty="0">
                <a:latin typeface="Times New Roman"/>
                <a:cs typeface="Times New Roman"/>
              </a:rPr>
              <a:t> </a:t>
            </a:r>
            <a:r>
              <a:rPr sz="1400" spc="120" dirty="0">
                <a:latin typeface="Times New Roman"/>
                <a:cs typeface="Times New Roman"/>
              </a:rPr>
              <a:t>mountain</a:t>
            </a:r>
            <a:r>
              <a:rPr sz="1400" spc="50" dirty="0">
                <a:latin typeface="Times New Roman"/>
                <a:cs typeface="Times New Roman"/>
              </a:rPr>
              <a:t> </a:t>
            </a:r>
            <a:r>
              <a:rPr sz="1400" spc="175" dirty="0">
                <a:latin typeface="Times New Roman"/>
                <a:cs typeface="Times New Roman"/>
              </a:rPr>
              <a:t>range</a:t>
            </a:r>
            <a:r>
              <a:rPr sz="1400" spc="55" dirty="0">
                <a:latin typeface="Times New Roman"/>
                <a:cs typeface="Times New Roman"/>
              </a:rPr>
              <a:t> </a:t>
            </a:r>
            <a:r>
              <a:rPr sz="1400" spc="145" dirty="0">
                <a:latin typeface="Times New Roman"/>
                <a:cs typeface="Times New Roman"/>
              </a:rPr>
              <a:t>and  put</a:t>
            </a:r>
            <a:r>
              <a:rPr sz="1400" spc="60" dirty="0">
                <a:latin typeface="Times New Roman"/>
                <a:cs typeface="Times New Roman"/>
              </a:rPr>
              <a:t> </a:t>
            </a:r>
            <a:r>
              <a:rPr sz="1400" spc="170" dirty="0">
                <a:latin typeface="Times New Roman"/>
                <a:cs typeface="Times New Roman"/>
              </a:rPr>
              <a:t>the</a:t>
            </a:r>
            <a:r>
              <a:rPr sz="1400" spc="70" dirty="0">
                <a:latin typeface="Times New Roman"/>
                <a:cs typeface="Times New Roman"/>
              </a:rPr>
              <a:t> </a:t>
            </a:r>
            <a:r>
              <a:rPr sz="1400" spc="150" dirty="0">
                <a:latin typeface="Times New Roman"/>
                <a:cs typeface="Times New Roman"/>
              </a:rPr>
              <a:t>town</a:t>
            </a:r>
            <a:r>
              <a:rPr sz="1400" spc="40" dirty="0">
                <a:latin typeface="Times New Roman"/>
                <a:cs typeface="Times New Roman"/>
              </a:rPr>
              <a:t> </a:t>
            </a:r>
            <a:r>
              <a:rPr sz="1400" spc="130" dirty="0">
                <a:latin typeface="Times New Roman"/>
                <a:cs typeface="Times New Roman"/>
              </a:rPr>
              <a:t>of</a:t>
            </a:r>
            <a:r>
              <a:rPr sz="1400" spc="80" dirty="0">
                <a:latin typeface="Times New Roman"/>
                <a:cs typeface="Times New Roman"/>
              </a:rPr>
              <a:t> </a:t>
            </a:r>
            <a:r>
              <a:rPr sz="1400" spc="114" dirty="0">
                <a:latin typeface="Times New Roman"/>
                <a:cs typeface="Times New Roman"/>
              </a:rPr>
              <a:t>Dahlonega</a:t>
            </a:r>
            <a:r>
              <a:rPr sz="1400" spc="60" dirty="0">
                <a:latin typeface="Times New Roman"/>
                <a:cs typeface="Times New Roman"/>
              </a:rPr>
              <a:t> </a:t>
            </a:r>
            <a:r>
              <a:rPr sz="1400" spc="120" dirty="0">
                <a:latin typeface="Times New Roman"/>
                <a:cs typeface="Times New Roman"/>
              </a:rPr>
              <a:t>on</a:t>
            </a:r>
            <a:r>
              <a:rPr sz="1400" spc="70" dirty="0">
                <a:latin typeface="Times New Roman"/>
                <a:cs typeface="Times New Roman"/>
              </a:rPr>
              <a:t> </a:t>
            </a:r>
            <a:r>
              <a:rPr sz="1400" spc="170" dirty="0">
                <a:latin typeface="Times New Roman"/>
                <a:cs typeface="Times New Roman"/>
              </a:rPr>
              <a:t>the</a:t>
            </a:r>
            <a:r>
              <a:rPr sz="1400" spc="70" dirty="0">
                <a:latin typeface="Times New Roman"/>
                <a:cs typeface="Times New Roman"/>
              </a:rPr>
              <a:t> </a:t>
            </a:r>
            <a:r>
              <a:rPr sz="1400" spc="130" dirty="0">
                <a:latin typeface="Times New Roman"/>
                <a:cs typeface="Times New Roman"/>
              </a:rPr>
              <a:t>map.</a:t>
            </a:r>
            <a:endParaRPr sz="1400">
              <a:latin typeface="Times New Roman"/>
              <a:cs typeface="Times New Roman"/>
            </a:endParaRPr>
          </a:p>
          <a:p>
            <a:pPr marL="184785" indent="-172085">
              <a:lnSpc>
                <a:spcPct val="100000"/>
              </a:lnSpc>
              <a:buFont typeface="Arial"/>
              <a:buChar char="•"/>
              <a:tabLst>
                <a:tab pos="185420" algn="l"/>
              </a:tabLst>
            </a:pPr>
            <a:r>
              <a:rPr sz="1400" spc="125" dirty="0">
                <a:latin typeface="Times New Roman"/>
                <a:cs typeface="Times New Roman"/>
              </a:rPr>
              <a:t>Today,</a:t>
            </a:r>
            <a:r>
              <a:rPr sz="1400" spc="45" dirty="0">
                <a:latin typeface="Times New Roman"/>
                <a:cs typeface="Times New Roman"/>
              </a:rPr>
              <a:t> </a:t>
            </a:r>
            <a:r>
              <a:rPr sz="1400" spc="155" dirty="0">
                <a:latin typeface="Times New Roman"/>
                <a:cs typeface="Times New Roman"/>
              </a:rPr>
              <a:t>tourists</a:t>
            </a:r>
            <a:r>
              <a:rPr sz="1400" spc="45" dirty="0">
                <a:latin typeface="Times New Roman"/>
                <a:cs typeface="Times New Roman"/>
              </a:rPr>
              <a:t> </a:t>
            </a:r>
            <a:r>
              <a:rPr sz="1400" spc="85" dirty="0">
                <a:latin typeface="Times New Roman"/>
                <a:cs typeface="Times New Roman"/>
              </a:rPr>
              <a:t>visit</a:t>
            </a:r>
            <a:r>
              <a:rPr sz="1400" spc="75" dirty="0">
                <a:latin typeface="Times New Roman"/>
                <a:cs typeface="Times New Roman"/>
              </a:rPr>
              <a:t> </a:t>
            </a:r>
            <a:r>
              <a:rPr sz="1400" spc="175" dirty="0">
                <a:latin typeface="Times New Roman"/>
                <a:cs typeface="Times New Roman"/>
              </a:rPr>
              <a:t>the</a:t>
            </a:r>
            <a:r>
              <a:rPr sz="1400" spc="75" dirty="0">
                <a:latin typeface="Times New Roman"/>
                <a:cs typeface="Times New Roman"/>
              </a:rPr>
              <a:t> </a:t>
            </a:r>
            <a:r>
              <a:rPr sz="1400" spc="110" dirty="0">
                <a:latin typeface="Times New Roman"/>
                <a:cs typeface="Times New Roman"/>
              </a:rPr>
              <a:t>Appalachian</a:t>
            </a:r>
            <a:r>
              <a:rPr sz="1400" spc="55" dirty="0">
                <a:latin typeface="Times New Roman"/>
                <a:cs typeface="Times New Roman"/>
              </a:rPr>
              <a:t> </a:t>
            </a:r>
            <a:r>
              <a:rPr sz="1400" spc="100" dirty="0">
                <a:latin typeface="Times New Roman"/>
                <a:cs typeface="Times New Roman"/>
              </a:rPr>
              <a:t>Mountains</a:t>
            </a:r>
            <a:r>
              <a:rPr sz="1400" spc="55" dirty="0">
                <a:latin typeface="Times New Roman"/>
                <a:cs typeface="Times New Roman"/>
              </a:rPr>
              <a:t> </a:t>
            </a:r>
            <a:r>
              <a:rPr sz="1400" spc="165" dirty="0">
                <a:latin typeface="Times New Roman"/>
                <a:cs typeface="Times New Roman"/>
              </a:rPr>
              <a:t>to</a:t>
            </a:r>
            <a:r>
              <a:rPr sz="1400" spc="60" dirty="0">
                <a:latin typeface="Times New Roman"/>
                <a:cs typeface="Times New Roman"/>
              </a:rPr>
              <a:t> </a:t>
            </a:r>
            <a:r>
              <a:rPr sz="1400" spc="100" dirty="0">
                <a:latin typeface="Times New Roman"/>
                <a:cs typeface="Times New Roman"/>
              </a:rPr>
              <a:t>enjoy</a:t>
            </a:r>
            <a:r>
              <a:rPr sz="1400" spc="65" dirty="0">
                <a:latin typeface="Times New Roman"/>
                <a:cs typeface="Times New Roman"/>
              </a:rPr>
              <a:t> </a:t>
            </a:r>
            <a:r>
              <a:rPr sz="1400" spc="175" dirty="0">
                <a:latin typeface="Times New Roman"/>
                <a:cs typeface="Times New Roman"/>
              </a:rPr>
              <a:t>the</a:t>
            </a:r>
            <a:r>
              <a:rPr sz="1400" spc="85" dirty="0">
                <a:latin typeface="Times New Roman"/>
                <a:cs typeface="Times New Roman"/>
              </a:rPr>
              <a:t> </a:t>
            </a:r>
            <a:r>
              <a:rPr sz="1400" spc="125" dirty="0">
                <a:solidFill>
                  <a:srgbClr val="FF0000"/>
                </a:solidFill>
                <a:latin typeface="Times New Roman"/>
                <a:cs typeface="Times New Roman"/>
              </a:rPr>
              <a:t>region’s</a:t>
            </a:r>
            <a:endParaRPr sz="1400">
              <a:latin typeface="Times New Roman"/>
              <a:cs typeface="Times New Roman"/>
            </a:endParaRPr>
          </a:p>
          <a:p>
            <a:pPr marL="184785">
              <a:lnSpc>
                <a:spcPct val="100000"/>
              </a:lnSpc>
            </a:pPr>
            <a:r>
              <a:rPr sz="1400" spc="120" dirty="0">
                <a:solidFill>
                  <a:srgbClr val="FF0000"/>
                </a:solidFill>
                <a:latin typeface="Times New Roman"/>
                <a:cs typeface="Times New Roman"/>
              </a:rPr>
              <a:t>beautiful </a:t>
            </a:r>
            <a:r>
              <a:rPr sz="1400" spc="130" dirty="0">
                <a:solidFill>
                  <a:srgbClr val="FF0000"/>
                </a:solidFill>
                <a:latin typeface="Times New Roman"/>
                <a:cs typeface="Times New Roman"/>
              </a:rPr>
              <a:t>views </a:t>
            </a:r>
            <a:r>
              <a:rPr sz="1400" spc="145" dirty="0">
                <a:latin typeface="Times New Roman"/>
                <a:cs typeface="Times New Roman"/>
              </a:rPr>
              <a:t>and </a:t>
            </a:r>
            <a:r>
              <a:rPr sz="1400" spc="155" dirty="0">
                <a:solidFill>
                  <a:srgbClr val="0D0D0D"/>
                </a:solidFill>
                <a:latin typeface="Times New Roman"/>
                <a:cs typeface="Times New Roman"/>
              </a:rPr>
              <a:t>recreational</a:t>
            </a:r>
            <a:r>
              <a:rPr sz="1400" spc="-180" dirty="0">
                <a:solidFill>
                  <a:srgbClr val="0D0D0D"/>
                </a:solidFill>
                <a:latin typeface="Times New Roman"/>
                <a:cs typeface="Times New Roman"/>
              </a:rPr>
              <a:t> </a:t>
            </a:r>
            <a:r>
              <a:rPr sz="1400" spc="120" dirty="0">
                <a:solidFill>
                  <a:srgbClr val="0D0D0D"/>
                </a:solidFill>
                <a:latin typeface="Times New Roman"/>
                <a:cs typeface="Times New Roman"/>
              </a:rPr>
              <a:t>activities.</a:t>
            </a:r>
            <a:endParaRPr sz="1400">
              <a:latin typeface="Times New Roman"/>
              <a:cs typeface="Times New Roman"/>
            </a:endParaRPr>
          </a:p>
          <a:p>
            <a:pPr>
              <a:lnSpc>
                <a:spcPct val="100000"/>
              </a:lnSpc>
              <a:spcBef>
                <a:spcPts val="10"/>
              </a:spcBef>
            </a:pPr>
            <a:endParaRPr sz="1450">
              <a:latin typeface="Times New Roman"/>
              <a:cs typeface="Times New Roman"/>
            </a:endParaRPr>
          </a:p>
          <a:p>
            <a:pPr marL="12700">
              <a:lnSpc>
                <a:spcPct val="100000"/>
              </a:lnSpc>
              <a:spcBef>
                <a:spcPts val="5"/>
              </a:spcBef>
            </a:pPr>
            <a:r>
              <a:rPr sz="1400" spc="75" dirty="0">
                <a:latin typeface="Arial"/>
                <a:cs typeface="Arial"/>
              </a:rPr>
              <a:t>Chattahoochee</a:t>
            </a:r>
            <a:r>
              <a:rPr sz="1400" spc="-15" dirty="0">
                <a:latin typeface="Arial"/>
                <a:cs typeface="Arial"/>
              </a:rPr>
              <a:t> </a:t>
            </a:r>
            <a:r>
              <a:rPr sz="1400" spc="80" dirty="0">
                <a:latin typeface="Arial"/>
                <a:cs typeface="Arial"/>
              </a:rPr>
              <a:t>River</a:t>
            </a:r>
            <a:endParaRPr sz="1400">
              <a:latin typeface="Arial"/>
              <a:cs typeface="Arial"/>
            </a:endParaRPr>
          </a:p>
          <a:p>
            <a:pPr marL="184785" marR="322580" indent="-172085">
              <a:lnSpc>
                <a:spcPct val="100000"/>
              </a:lnSpc>
              <a:buFont typeface="Arial"/>
              <a:buChar char="•"/>
              <a:tabLst>
                <a:tab pos="185420" algn="l"/>
              </a:tabLst>
            </a:pPr>
            <a:r>
              <a:rPr sz="1400" spc="145" dirty="0">
                <a:latin typeface="Times New Roman"/>
                <a:cs typeface="Times New Roman"/>
              </a:rPr>
              <a:t>The </a:t>
            </a:r>
            <a:r>
              <a:rPr sz="1400" spc="160" dirty="0">
                <a:latin typeface="Times New Roman"/>
                <a:cs typeface="Times New Roman"/>
              </a:rPr>
              <a:t>Chattahoochee </a:t>
            </a:r>
            <a:r>
              <a:rPr sz="1400" spc="105" dirty="0">
                <a:latin typeface="Times New Roman"/>
                <a:cs typeface="Times New Roman"/>
              </a:rPr>
              <a:t>River </a:t>
            </a:r>
            <a:r>
              <a:rPr sz="1400" spc="135" dirty="0">
                <a:latin typeface="Times New Roman"/>
                <a:cs typeface="Times New Roman"/>
              </a:rPr>
              <a:t>begins </a:t>
            </a:r>
            <a:r>
              <a:rPr sz="1400" spc="45" dirty="0">
                <a:latin typeface="Times New Roman"/>
                <a:cs typeface="Times New Roman"/>
              </a:rPr>
              <a:t>in </a:t>
            </a:r>
            <a:r>
              <a:rPr sz="1400" spc="170" dirty="0">
                <a:latin typeface="Times New Roman"/>
                <a:cs typeface="Times New Roman"/>
              </a:rPr>
              <a:t>the</a:t>
            </a:r>
            <a:r>
              <a:rPr sz="1400" spc="-225" dirty="0">
                <a:latin typeface="Times New Roman"/>
                <a:cs typeface="Times New Roman"/>
              </a:rPr>
              <a:t> </a:t>
            </a:r>
            <a:r>
              <a:rPr sz="1400" spc="90" dirty="0">
                <a:latin typeface="Times New Roman"/>
                <a:cs typeface="Times New Roman"/>
              </a:rPr>
              <a:t>Blue </a:t>
            </a:r>
            <a:r>
              <a:rPr sz="1400" spc="95" dirty="0">
                <a:latin typeface="Times New Roman"/>
                <a:cs typeface="Times New Roman"/>
              </a:rPr>
              <a:t>Ridge </a:t>
            </a:r>
            <a:r>
              <a:rPr sz="1400" spc="100" dirty="0">
                <a:latin typeface="Times New Roman"/>
                <a:cs typeface="Times New Roman"/>
              </a:rPr>
              <a:t>Mountains </a:t>
            </a:r>
            <a:r>
              <a:rPr sz="1400" spc="145" dirty="0">
                <a:latin typeface="Times New Roman"/>
                <a:cs typeface="Times New Roman"/>
              </a:rPr>
              <a:t>and </a:t>
            </a:r>
            <a:r>
              <a:rPr sz="1400" spc="145" dirty="0">
                <a:solidFill>
                  <a:srgbClr val="FF0000"/>
                </a:solidFill>
                <a:latin typeface="Times New Roman"/>
                <a:cs typeface="Times New Roman"/>
              </a:rPr>
              <a:t> </a:t>
            </a:r>
            <a:r>
              <a:rPr sz="1400" spc="120" dirty="0">
                <a:solidFill>
                  <a:srgbClr val="FF0000"/>
                </a:solidFill>
                <a:latin typeface="Times New Roman"/>
                <a:cs typeface="Times New Roman"/>
              </a:rPr>
              <a:t>flows</a:t>
            </a:r>
            <a:r>
              <a:rPr sz="1400" spc="75" dirty="0">
                <a:solidFill>
                  <a:srgbClr val="FF0000"/>
                </a:solidFill>
                <a:latin typeface="Times New Roman"/>
                <a:cs typeface="Times New Roman"/>
              </a:rPr>
              <a:t> </a:t>
            </a:r>
            <a:r>
              <a:rPr sz="1400" spc="170" dirty="0">
                <a:solidFill>
                  <a:srgbClr val="FF0000"/>
                </a:solidFill>
                <a:latin typeface="Times New Roman"/>
                <a:cs typeface="Times New Roman"/>
              </a:rPr>
              <a:t>southwest</a:t>
            </a:r>
            <a:r>
              <a:rPr sz="1400" spc="65" dirty="0">
                <a:solidFill>
                  <a:srgbClr val="FF0000"/>
                </a:solidFill>
                <a:latin typeface="Times New Roman"/>
                <a:cs typeface="Times New Roman"/>
              </a:rPr>
              <a:t> </a:t>
            </a:r>
            <a:r>
              <a:rPr sz="1400" spc="175" dirty="0">
                <a:latin typeface="Times New Roman"/>
                <a:cs typeface="Times New Roman"/>
              </a:rPr>
              <a:t>toward</a:t>
            </a:r>
            <a:r>
              <a:rPr sz="1400" spc="50" dirty="0">
                <a:latin typeface="Times New Roman"/>
                <a:cs typeface="Times New Roman"/>
              </a:rPr>
              <a:t> </a:t>
            </a:r>
            <a:r>
              <a:rPr sz="1400" spc="114" dirty="0">
                <a:latin typeface="Times New Roman"/>
                <a:cs typeface="Times New Roman"/>
              </a:rPr>
              <a:t>Alabama</a:t>
            </a:r>
            <a:r>
              <a:rPr sz="1400" spc="60" dirty="0">
                <a:latin typeface="Times New Roman"/>
                <a:cs typeface="Times New Roman"/>
              </a:rPr>
              <a:t> </a:t>
            </a:r>
            <a:r>
              <a:rPr sz="1400" spc="145" dirty="0">
                <a:latin typeface="Times New Roman"/>
                <a:cs typeface="Times New Roman"/>
              </a:rPr>
              <a:t>and</a:t>
            </a:r>
            <a:r>
              <a:rPr sz="1400" spc="70" dirty="0">
                <a:latin typeface="Times New Roman"/>
                <a:cs typeface="Times New Roman"/>
              </a:rPr>
              <a:t> </a:t>
            </a:r>
            <a:r>
              <a:rPr sz="1400" spc="170" dirty="0">
                <a:latin typeface="Times New Roman"/>
                <a:cs typeface="Times New Roman"/>
              </a:rPr>
              <a:t>the</a:t>
            </a:r>
            <a:r>
              <a:rPr sz="1400" spc="55" dirty="0">
                <a:latin typeface="Times New Roman"/>
                <a:cs typeface="Times New Roman"/>
              </a:rPr>
              <a:t> </a:t>
            </a:r>
            <a:r>
              <a:rPr sz="1400" spc="65" dirty="0">
                <a:latin typeface="Times New Roman"/>
                <a:cs typeface="Times New Roman"/>
              </a:rPr>
              <a:t>Gulf</a:t>
            </a:r>
            <a:r>
              <a:rPr sz="1400" spc="70" dirty="0">
                <a:latin typeface="Times New Roman"/>
                <a:cs typeface="Times New Roman"/>
              </a:rPr>
              <a:t> </a:t>
            </a:r>
            <a:r>
              <a:rPr sz="1400" spc="130" dirty="0">
                <a:latin typeface="Times New Roman"/>
                <a:cs typeface="Times New Roman"/>
              </a:rPr>
              <a:t>of</a:t>
            </a:r>
            <a:r>
              <a:rPr sz="1400" spc="70" dirty="0">
                <a:latin typeface="Times New Roman"/>
                <a:cs typeface="Times New Roman"/>
              </a:rPr>
              <a:t> </a:t>
            </a:r>
            <a:r>
              <a:rPr sz="1400" spc="80" dirty="0">
                <a:latin typeface="Times New Roman"/>
                <a:cs typeface="Times New Roman"/>
              </a:rPr>
              <a:t>Mexico.</a:t>
            </a:r>
            <a:endParaRPr sz="1400">
              <a:latin typeface="Times New Roman"/>
              <a:cs typeface="Times New Roman"/>
            </a:endParaRPr>
          </a:p>
          <a:p>
            <a:pPr marL="184785" marR="67945" indent="-172085">
              <a:lnSpc>
                <a:spcPct val="100000"/>
              </a:lnSpc>
              <a:buFont typeface="Arial"/>
              <a:buChar char="•"/>
              <a:tabLst>
                <a:tab pos="185420" algn="l"/>
              </a:tabLst>
            </a:pPr>
            <a:r>
              <a:rPr sz="1400" spc="145" dirty="0">
                <a:latin typeface="Times New Roman"/>
                <a:cs typeface="Times New Roman"/>
              </a:rPr>
              <a:t>The</a:t>
            </a:r>
            <a:r>
              <a:rPr sz="1400" spc="75" dirty="0">
                <a:latin typeface="Times New Roman"/>
                <a:cs typeface="Times New Roman"/>
              </a:rPr>
              <a:t> </a:t>
            </a:r>
            <a:r>
              <a:rPr sz="1400" spc="160" dirty="0">
                <a:latin typeface="Times New Roman"/>
                <a:cs typeface="Times New Roman"/>
              </a:rPr>
              <a:t>Chattahoochee</a:t>
            </a:r>
            <a:r>
              <a:rPr sz="1400" spc="55" dirty="0">
                <a:latin typeface="Times New Roman"/>
                <a:cs typeface="Times New Roman"/>
              </a:rPr>
              <a:t> </a:t>
            </a:r>
            <a:r>
              <a:rPr sz="1400" spc="90" dirty="0">
                <a:latin typeface="Times New Roman"/>
                <a:cs typeface="Times New Roman"/>
              </a:rPr>
              <a:t>is </a:t>
            </a:r>
            <a:r>
              <a:rPr sz="1400" spc="150" dirty="0">
                <a:latin typeface="Times New Roman"/>
                <a:cs typeface="Times New Roman"/>
              </a:rPr>
              <a:t>an</a:t>
            </a:r>
            <a:r>
              <a:rPr sz="1400" spc="70" dirty="0">
                <a:latin typeface="Times New Roman"/>
                <a:cs typeface="Times New Roman"/>
              </a:rPr>
              <a:t> </a:t>
            </a:r>
            <a:r>
              <a:rPr sz="1400" spc="140" dirty="0">
                <a:solidFill>
                  <a:srgbClr val="FF0000"/>
                </a:solidFill>
                <a:latin typeface="Times New Roman"/>
                <a:cs typeface="Times New Roman"/>
              </a:rPr>
              <a:t>important</a:t>
            </a:r>
            <a:r>
              <a:rPr sz="1400" spc="40" dirty="0">
                <a:solidFill>
                  <a:srgbClr val="FF0000"/>
                </a:solidFill>
                <a:latin typeface="Times New Roman"/>
                <a:cs typeface="Times New Roman"/>
              </a:rPr>
              <a:t> </a:t>
            </a:r>
            <a:r>
              <a:rPr sz="1400" spc="185" dirty="0">
                <a:solidFill>
                  <a:srgbClr val="FF0000"/>
                </a:solidFill>
                <a:latin typeface="Times New Roman"/>
                <a:cs typeface="Times New Roman"/>
              </a:rPr>
              <a:t>source</a:t>
            </a:r>
            <a:r>
              <a:rPr sz="1400" spc="70" dirty="0">
                <a:solidFill>
                  <a:srgbClr val="FF0000"/>
                </a:solidFill>
                <a:latin typeface="Times New Roman"/>
                <a:cs typeface="Times New Roman"/>
              </a:rPr>
              <a:t> </a:t>
            </a:r>
            <a:r>
              <a:rPr sz="1400" spc="130" dirty="0">
                <a:solidFill>
                  <a:srgbClr val="FF0000"/>
                </a:solidFill>
                <a:latin typeface="Times New Roman"/>
                <a:cs typeface="Times New Roman"/>
              </a:rPr>
              <a:t>of</a:t>
            </a:r>
            <a:r>
              <a:rPr sz="1400" spc="70" dirty="0">
                <a:solidFill>
                  <a:srgbClr val="FF0000"/>
                </a:solidFill>
                <a:latin typeface="Times New Roman"/>
                <a:cs typeface="Times New Roman"/>
              </a:rPr>
              <a:t> </a:t>
            </a:r>
            <a:r>
              <a:rPr sz="1400" spc="200" dirty="0">
                <a:solidFill>
                  <a:srgbClr val="FF0000"/>
                </a:solidFill>
                <a:latin typeface="Times New Roman"/>
                <a:cs typeface="Times New Roman"/>
              </a:rPr>
              <a:t>water</a:t>
            </a:r>
            <a:r>
              <a:rPr sz="1400" spc="60" dirty="0">
                <a:solidFill>
                  <a:srgbClr val="FF0000"/>
                </a:solidFill>
                <a:latin typeface="Times New Roman"/>
                <a:cs typeface="Times New Roman"/>
              </a:rPr>
              <a:t> </a:t>
            </a:r>
            <a:r>
              <a:rPr sz="1400" spc="165" dirty="0">
                <a:latin typeface="Times New Roman"/>
                <a:cs typeface="Times New Roman"/>
              </a:rPr>
              <a:t>for</a:t>
            </a:r>
            <a:r>
              <a:rPr sz="1400" spc="55" dirty="0">
                <a:latin typeface="Times New Roman"/>
                <a:cs typeface="Times New Roman"/>
              </a:rPr>
              <a:t> </a:t>
            </a:r>
            <a:r>
              <a:rPr sz="1400" spc="130" dirty="0">
                <a:latin typeface="Times New Roman"/>
                <a:cs typeface="Times New Roman"/>
              </a:rPr>
              <a:t>Georgia,</a:t>
            </a:r>
            <a:r>
              <a:rPr sz="1400" spc="50" dirty="0">
                <a:latin typeface="Times New Roman"/>
                <a:cs typeface="Times New Roman"/>
              </a:rPr>
              <a:t> </a:t>
            </a:r>
            <a:r>
              <a:rPr sz="1400" spc="195" dirty="0">
                <a:latin typeface="Times New Roman"/>
                <a:cs typeface="Times New Roman"/>
              </a:rPr>
              <a:t>as  </a:t>
            </a:r>
            <a:r>
              <a:rPr sz="1400" spc="75" dirty="0">
                <a:latin typeface="Times New Roman"/>
                <a:cs typeface="Times New Roman"/>
              </a:rPr>
              <a:t>well </a:t>
            </a:r>
            <a:r>
              <a:rPr sz="1400" spc="195" dirty="0">
                <a:latin typeface="Times New Roman"/>
                <a:cs typeface="Times New Roman"/>
              </a:rPr>
              <a:t>as </a:t>
            </a:r>
            <a:r>
              <a:rPr sz="1400" spc="165" dirty="0">
                <a:latin typeface="Times New Roman"/>
                <a:cs typeface="Times New Roman"/>
              </a:rPr>
              <a:t>for </a:t>
            </a:r>
            <a:r>
              <a:rPr sz="1400" spc="114" dirty="0">
                <a:latin typeface="Times New Roman"/>
                <a:cs typeface="Times New Roman"/>
              </a:rPr>
              <a:t>Alabama </a:t>
            </a:r>
            <a:r>
              <a:rPr sz="1400" spc="145" dirty="0">
                <a:latin typeface="Times New Roman"/>
                <a:cs typeface="Times New Roman"/>
              </a:rPr>
              <a:t>and</a:t>
            </a:r>
            <a:r>
              <a:rPr sz="1400" spc="-220" dirty="0">
                <a:latin typeface="Times New Roman"/>
                <a:cs typeface="Times New Roman"/>
              </a:rPr>
              <a:t> </a:t>
            </a:r>
            <a:r>
              <a:rPr sz="1400" spc="105" dirty="0">
                <a:latin typeface="Times New Roman"/>
                <a:cs typeface="Times New Roman"/>
              </a:rPr>
              <a:t>Florida.</a:t>
            </a:r>
            <a:endParaRPr sz="1400">
              <a:latin typeface="Times New Roman"/>
              <a:cs typeface="Times New Roman"/>
            </a:endParaRPr>
          </a:p>
          <a:p>
            <a:pPr marL="184785" marR="274320" indent="-172085">
              <a:lnSpc>
                <a:spcPct val="100000"/>
              </a:lnSpc>
              <a:buFont typeface="Arial"/>
              <a:buChar char="•"/>
              <a:tabLst>
                <a:tab pos="185420" algn="l"/>
              </a:tabLst>
            </a:pPr>
            <a:r>
              <a:rPr sz="1400" spc="5" dirty="0">
                <a:latin typeface="Times New Roman"/>
                <a:cs typeface="Times New Roman"/>
              </a:rPr>
              <a:t>In</a:t>
            </a:r>
            <a:r>
              <a:rPr sz="1400" spc="70" dirty="0">
                <a:latin typeface="Times New Roman"/>
                <a:cs typeface="Times New Roman"/>
              </a:rPr>
              <a:t> </a:t>
            </a:r>
            <a:r>
              <a:rPr sz="1400" spc="175" dirty="0">
                <a:latin typeface="Times New Roman"/>
                <a:cs typeface="Times New Roman"/>
              </a:rPr>
              <a:t>the</a:t>
            </a:r>
            <a:r>
              <a:rPr sz="1400" spc="75" dirty="0">
                <a:latin typeface="Times New Roman"/>
                <a:cs typeface="Times New Roman"/>
              </a:rPr>
              <a:t> </a:t>
            </a:r>
            <a:r>
              <a:rPr sz="1400" spc="155" dirty="0">
                <a:latin typeface="Times New Roman"/>
                <a:cs typeface="Times New Roman"/>
              </a:rPr>
              <a:t>past,</a:t>
            </a:r>
            <a:r>
              <a:rPr sz="1400" spc="65" dirty="0">
                <a:latin typeface="Times New Roman"/>
                <a:cs typeface="Times New Roman"/>
              </a:rPr>
              <a:t> </a:t>
            </a:r>
            <a:r>
              <a:rPr sz="1400" spc="130" dirty="0">
                <a:latin typeface="Times New Roman"/>
                <a:cs typeface="Times New Roman"/>
              </a:rPr>
              <a:t>cities</a:t>
            </a:r>
            <a:r>
              <a:rPr sz="1400" spc="75" dirty="0">
                <a:latin typeface="Times New Roman"/>
                <a:cs typeface="Times New Roman"/>
              </a:rPr>
              <a:t> </a:t>
            </a:r>
            <a:r>
              <a:rPr sz="1400" spc="105" dirty="0">
                <a:latin typeface="Times New Roman"/>
                <a:cs typeface="Times New Roman"/>
              </a:rPr>
              <a:t>along</a:t>
            </a:r>
            <a:r>
              <a:rPr sz="1400" spc="55" dirty="0">
                <a:latin typeface="Times New Roman"/>
                <a:cs typeface="Times New Roman"/>
              </a:rPr>
              <a:t> </a:t>
            </a:r>
            <a:r>
              <a:rPr sz="1400" spc="170" dirty="0">
                <a:latin typeface="Times New Roman"/>
                <a:cs typeface="Times New Roman"/>
              </a:rPr>
              <a:t>the</a:t>
            </a:r>
            <a:r>
              <a:rPr sz="1400" spc="75" dirty="0">
                <a:latin typeface="Times New Roman"/>
                <a:cs typeface="Times New Roman"/>
              </a:rPr>
              <a:t> </a:t>
            </a:r>
            <a:r>
              <a:rPr sz="1400" spc="145" dirty="0">
                <a:latin typeface="Times New Roman"/>
                <a:cs typeface="Times New Roman"/>
              </a:rPr>
              <a:t>river</a:t>
            </a:r>
            <a:r>
              <a:rPr sz="1400" spc="65" dirty="0">
                <a:latin typeface="Times New Roman"/>
                <a:cs typeface="Times New Roman"/>
              </a:rPr>
              <a:t> </a:t>
            </a:r>
            <a:r>
              <a:rPr sz="1400" spc="170" dirty="0">
                <a:latin typeface="Times New Roman"/>
                <a:cs typeface="Times New Roman"/>
              </a:rPr>
              <a:t>used</a:t>
            </a:r>
            <a:r>
              <a:rPr sz="1400" spc="75" dirty="0">
                <a:latin typeface="Times New Roman"/>
                <a:cs typeface="Times New Roman"/>
              </a:rPr>
              <a:t> </a:t>
            </a:r>
            <a:r>
              <a:rPr sz="1400" spc="85" dirty="0">
                <a:latin typeface="Times New Roman"/>
                <a:cs typeface="Times New Roman"/>
              </a:rPr>
              <a:t>it</a:t>
            </a:r>
            <a:r>
              <a:rPr sz="1400" spc="80" dirty="0">
                <a:latin typeface="Times New Roman"/>
                <a:cs typeface="Times New Roman"/>
              </a:rPr>
              <a:t> </a:t>
            </a:r>
            <a:r>
              <a:rPr sz="1400" spc="195" dirty="0">
                <a:latin typeface="Times New Roman"/>
                <a:cs typeface="Times New Roman"/>
              </a:rPr>
              <a:t>as</a:t>
            </a:r>
            <a:r>
              <a:rPr sz="1400" spc="70" dirty="0">
                <a:latin typeface="Times New Roman"/>
                <a:cs typeface="Times New Roman"/>
              </a:rPr>
              <a:t> </a:t>
            </a:r>
            <a:r>
              <a:rPr sz="1400" spc="190" dirty="0">
                <a:latin typeface="Times New Roman"/>
                <a:cs typeface="Times New Roman"/>
              </a:rPr>
              <a:t>a</a:t>
            </a:r>
            <a:r>
              <a:rPr sz="1400" spc="85" dirty="0">
                <a:latin typeface="Times New Roman"/>
                <a:cs typeface="Times New Roman"/>
              </a:rPr>
              <a:t> </a:t>
            </a:r>
            <a:r>
              <a:rPr sz="1400" spc="185" dirty="0">
                <a:latin typeface="Times New Roman"/>
                <a:cs typeface="Times New Roman"/>
              </a:rPr>
              <a:t>source</a:t>
            </a:r>
            <a:r>
              <a:rPr sz="1400" spc="60" dirty="0">
                <a:latin typeface="Times New Roman"/>
                <a:cs typeface="Times New Roman"/>
              </a:rPr>
              <a:t> </a:t>
            </a:r>
            <a:r>
              <a:rPr sz="1400" spc="130" dirty="0">
                <a:latin typeface="Times New Roman"/>
                <a:cs typeface="Times New Roman"/>
              </a:rPr>
              <a:t>of</a:t>
            </a:r>
            <a:r>
              <a:rPr sz="1400" spc="95" dirty="0">
                <a:latin typeface="Times New Roman"/>
                <a:cs typeface="Times New Roman"/>
              </a:rPr>
              <a:t> </a:t>
            </a:r>
            <a:r>
              <a:rPr sz="1400" spc="170" dirty="0">
                <a:solidFill>
                  <a:srgbClr val="FF0000"/>
                </a:solidFill>
                <a:latin typeface="Times New Roman"/>
                <a:cs typeface="Times New Roman"/>
              </a:rPr>
              <a:t>power</a:t>
            </a:r>
            <a:r>
              <a:rPr sz="1400" spc="60" dirty="0">
                <a:solidFill>
                  <a:srgbClr val="FF0000"/>
                </a:solidFill>
                <a:latin typeface="Times New Roman"/>
                <a:cs typeface="Times New Roman"/>
              </a:rPr>
              <a:t> </a:t>
            </a:r>
            <a:r>
              <a:rPr sz="1400" spc="165" dirty="0">
                <a:solidFill>
                  <a:srgbClr val="FF0000"/>
                </a:solidFill>
                <a:latin typeface="Times New Roman"/>
                <a:cs typeface="Times New Roman"/>
              </a:rPr>
              <a:t>for  </a:t>
            </a:r>
            <a:r>
              <a:rPr sz="1400" spc="45" dirty="0">
                <a:solidFill>
                  <a:srgbClr val="FF0000"/>
                </a:solidFill>
                <a:latin typeface="Times New Roman"/>
                <a:cs typeface="Times New Roman"/>
              </a:rPr>
              <a:t>mills</a:t>
            </a:r>
            <a:r>
              <a:rPr sz="1400" spc="85" dirty="0">
                <a:solidFill>
                  <a:srgbClr val="FF0000"/>
                </a:solidFill>
                <a:latin typeface="Times New Roman"/>
                <a:cs typeface="Times New Roman"/>
              </a:rPr>
              <a:t> </a:t>
            </a:r>
            <a:r>
              <a:rPr sz="1400" spc="145" dirty="0">
                <a:latin typeface="Times New Roman"/>
                <a:cs typeface="Times New Roman"/>
              </a:rPr>
              <a:t>and</a:t>
            </a:r>
            <a:r>
              <a:rPr sz="1400" spc="60" dirty="0">
                <a:latin typeface="Times New Roman"/>
                <a:cs typeface="Times New Roman"/>
              </a:rPr>
              <a:t> </a:t>
            </a:r>
            <a:r>
              <a:rPr sz="1400" spc="195" dirty="0">
                <a:latin typeface="Times New Roman"/>
                <a:cs typeface="Times New Roman"/>
              </a:rPr>
              <a:t>as</a:t>
            </a:r>
            <a:r>
              <a:rPr sz="1400" spc="75" dirty="0">
                <a:latin typeface="Times New Roman"/>
                <a:cs typeface="Times New Roman"/>
              </a:rPr>
              <a:t> </a:t>
            </a:r>
            <a:r>
              <a:rPr sz="1400" spc="190" dirty="0">
                <a:latin typeface="Times New Roman"/>
                <a:cs typeface="Times New Roman"/>
              </a:rPr>
              <a:t>a</a:t>
            </a:r>
            <a:r>
              <a:rPr sz="1400" spc="70" dirty="0">
                <a:latin typeface="Times New Roman"/>
                <a:cs typeface="Times New Roman"/>
              </a:rPr>
              <a:t> </a:t>
            </a:r>
            <a:r>
              <a:rPr sz="1400" spc="170" dirty="0">
                <a:latin typeface="Times New Roman"/>
                <a:cs typeface="Times New Roman"/>
              </a:rPr>
              <a:t>means</a:t>
            </a:r>
            <a:r>
              <a:rPr sz="1400" spc="65" dirty="0">
                <a:latin typeface="Times New Roman"/>
                <a:cs typeface="Times New Roman"/>
              </a:rPr>
              <a:t> </a:t>
            </a:r>
            <a:r>
              <a:rPr sz="1400" spc="130" dirty="0">
                <a:latin typeface="Times New Roman"/>
                <a:cs typeface="Times New Roman"/>
              </a:rPr>
              <a:t>of</a:t>
            </a:r>
            <a:r>
              <a:rPr sz="1400" spc="70" dirty="0">
                <a:latin typeface="Times New Roman"/>
                <a:cs typeface="Times New Roman"/>
              </a:rPr>
              <a:t> </a:t>
            </a:r>
            <a:r>
              <a:rPr sz="1400" spc="150" dirty="0">
                <a:latin typeface="Times New Roman"/>
                <a:cs typeface="Times New Roman"/>
              </a:rPr>
              <a:t>transportation.</a:t>
            </a:r>
            <a:endParaRPr sz="1400">
              <a:latin typeface="Times New Roman"/>
              <a:cs typeface="Times New Roman"/>
            </a:endParaRPr>
          </a:p>
          <a:p>
            <a:pPr marL="184785" marR="490855" indent="-172085">
              <a:lnSpc>
                <a:spcPct val="100000"/>
              </a:lnSpc>
              <a:buFont typeface="Arial"/>
              <a:buChar char="•"/>
              <a:tabLst>
                <a:tab pos="185420" algn="l"/>
              </a:tabLst>
            </a:pPr>
            <a:r>
              <a:rPr sz="1400" spc="125" dirty="0">
                <a:latin typeface="Times New Roman"/>
                <a:cs typeface="Times New Roman"/>
              </a:rPr>
              <a:t>Today,</a:t>
            </a:r>
            <a:r>
              <a:rPr sz="1400" spc="45" dirty="0">
                <a:latin typeface="Times New Roman"/>
                <a:cs typeface="Times New Roman"/>
              </a:rPr>
              <a:t> </a:t>
            </a:r>
            <a:r>
              <a:rPr sz="1400" spc="125" dirty="0">
                <a:latin typeface="Times New Roman"/>
                <a:cs typeface="Times New Roman"/>
              </a:rPr>
              <a:t>many</a:t>
            </a:r>
            <a:r>
              <a:rPr sz="1400" spc="60" dirty="0">
                <a:latin typeface="Times New Roman"/>
                <a:cs typeface="Times New Roman"/>
              </a:rPr>
              <a:t> </a:t>
            </a:r>
            <a:r>
              <a:rPr sz="1400" spc="140" dirty="0">
                <a:latin typeface="Times New Roman"/>
                <a:cs typeface="Times New Roman"/>
              </a:rPr>
              <a:t>man-made</a:t>
            </a:r>
            <a:r>
              <a:rPr sz="1400" spc="65" dirty="0">
                <a:latin typeface="Times New Roman"/>
                <a:cs typeface="Times New Roman"/>
              </a:rPr>
              <a:t> </a:t>
            </a:r>
            <a:r>
              <a:rPr sz="1400" spc="130" dirty="0">
                <a:latin typeface="Times New Roman"/>
                <a:cs typeface="Times New Roman"/>
              </a:rPr>
              <a:t>lakes</a:t>
            </a:r>
            <a:r>
              <a:rPr sz="1400" spc="80" dirty="0">
                <a:latin typeface="Times New Roman"/>
                <a:cs typeface="Times New Roman"/>
              </a:rPr>
              <a:t> </a:t>
            </a:r>
            <a:r>
              <a:rPr sz="1400" spc="180" dirty="0">
                <a:latin typeface="Times New Roman"/>
                <a:cs typeface="Times New Roman"/>
              </a:rPr>
              <a:t>harness</a:t>
            </a:r>
            <a:r>
              <a:rPr sz="1400" spc="60" dirty="0">
                <a:latin typeface="Times New Roman"/>
                <a:cs typeface="Times New Roman"/>
              </a:rPr>
              <a:t> </a:t>
            </a:r>
            <a:r>
              <a:rPr sz="1400" spc="200" dirty="0">
                <a:latin typeface="Times New Roman"/>
                <a:cs typeface="Times New Roman"/>
              </a:rPr>
              <a:t>water</a:t>
            </a:r>
            <a:r>
              <a:rPr sz="1400" spc="50" dirty="0">
                <a:latin typeface="Times New Roman"/>
                <a:cs typeface="Times New Roman"/>
              </a:rPr>
              <a:t> </a:t>
            </a:r>
            <a:r>
              <a:rPr sz="1400" spc="155" dirty="0">
                <a:latin typeface="Times New Roman"/>
                <a:cs typeface="Times New Roman"/>
              </a:rPr>
              <a:t>from</a:t>
            </a:r>
            <a:r>
              <a:rPr sz="1400" spc="70" dirty="0">
                <a:latin typeface="Times New Roman"/>
                <a:cs typeface="Times New Roman"/>
              </a:rPr>
              <a:t> </a:t>
            </a:r>
            <a:r>
              <a:rPr sz="1400" spc="170" dirty="0">
                <a:latin typeface="Times New Roman"/>
                <a:cs typeface="Times New Roman"/>
              </a:rPr>
              <a:t>the</a:t>
            </a:r>
            <a:r>
              <a:rPr sz="1400" spc="75" dirty="0">
                <a:latin typeface="Times New Roman"/>
                <a:cs typeface="Times New Roman"/>
              </a:rPr>
              <a:t> </a:t>
            </a:r>
            <a:r>
              <a:rPr sz="1400" spc="145" dirty="0">
                <a:latin typeface="Times New Roman"/>
                <a:cs typeface="Times New Roman"/>
              </a:rPr>
              <a:t>river</a:t>
            </a:r>
            <a:r>
              <a:rPr sz="1400" spc="45" dirty="0">
                <a:latin typeface="Times New Roman"/>
                <a:cs typeface="Times New Roman"/>
              </a:rPr>
              <a:t> </a:t>
            </a:r>
            <a:r>
              <a:rPr sz="1400" spc="165" dirty="0">
                <a:latin typeface="Times New Roman"/>
                <a:cs typeface="Times New Roman"/>
              </a:rPr>
              <a:t>for </a:t>
            </a:r>
            <a:r>
              <a:rPr sz="1400" spc="165" dirty="0">
                <a:solidFill>
                  <a:srgbClr val="FF0000"/>
                </a:solidFill>
                <a:latin typeface="Times New Roman"/>
                <a:cs typeface="Times New Roman"/>
              </a:rPr>
              <a:t> </a:t>
            </a:r>
            <a:r>
              <a:rPr sz="1400" spc="130" dirty="0">
                <a:solidFill>
                  <a:srgbClr val="FF0000"/>
                </a:solidFill>
                <a:latin typeface="Times New Roman"/>
                <a:cs typeface="Times New Roman"/>
              </a:rPr>
              <a:t>hydroelectricity</a:t>
            </a:r>
            <a:r>
              <a:rPr sz="1400" spc="130" dirty="0">
                <a:latin typeface="Times New Roman"/>
                <a:cs typeface="Times New Roman"/>
              </a:rPr>
              <a:t>, </a:t>
            </a:r>
            <a:r>
              <a:rPr sz="1400" spc="95" dirty="0">
                <a:latin typeface="Times New Roman"/>
                <a:cs typeface="Times New Roman"/>
              </a:rPr>
              <a:t>drinking </a:t>
            </a:r>
            <a:r>
              <a:rPr sz="1400" spc="180" dirty="0">
                <a:latin typeface="Times New Roman"/>
                <a:cs typeface="Times New Roman"/>
              </a:rPr>
              <a:t>water, </a:t>
            </a:r>
            <a:r>
              <a:rPr sz="1400" spc="145" dirty="0">
                <a:latin typeface="Times New Roman"/>
                <a:cs typeface="Times New Roman"/>
              </a:rPr>
              <a:t>and</a:t>
            </a:r>
            <a:r>
              <a:rPr sz="1400" spc="-220" dirty="0">
                <a:latin typeface="Times New Roman"/>
                <a:cs typeface="Times New Roman"/>
              </a:rPr>
              <a:t> </a:t>
            </a:r>
            <a:r>
              <a:rPr sz="1400" spc="100" dirty="0">
                <a:latin typeface="Times New Roman"/>
                <a:cs typeface="Times New Roman"/>
              </a:rPr>
              <a:t>flood </a:t>
            </a:r>
            <a:r>
              <a:rPr sz="1400" spc="135" dirty="0">
                <a:latin typeface="Times New Roman"/>
                <a:cs typeface="Times New Roman"/>
              </a:rPr>
              <a:t>control.</a:t>
            </a:r>
            <a:endParaRPr sz="1400">
              <a:latin typeface="Times New Roman"/>
              <a:cs typeface="Times New Roman"/>
            </a:endParaRPr>
          </a:p>
          <a:p>
            <a:pPr marL="184785" marR="13335" indent="-172085">
              <a:lnSpc>
                <a:spcPct val="100000"/>
              </a:lnSpc>
              <a:buFont typeface="Arial"/>
              <a:buChar char="•"/>
              <a:tabLst>
                <a:tab pos="185420" algn="l"/>
              </a:tabLst>
            </a:pPr>
            <a:r>
              <a:rPr sz="1400" spc="40" dirty="0">
                <a:latin typeface="Times New Roman"/>
                <a:cs typeface="Times New Roman"/>
              </a:rPr>
              <a:t>It</a:t>
            </a:r>
            <a:r>
              <a:rPr sz="1400" spc="70" dirty="0">
                <a:latin typeface="Times New Roman"/>
                <a:cs typeface="Times New Roman"/>
              </a:rPr>
              <a:t> </a:t>
            </a:r>
            <a:r>
              <a:rPr sz="1400" spc="90" dirty="0">
                <a:latin typeface="Times New Roman"/>
                <a:cs typeface="Times New Roman"/>
              </a:rPr>
              <a:t>is</a:t>
            </a:r>
            <a:r>
              <a:rPr sz="1400" spc="75" dirty="0">
                <a:latin typeface="Times New Roman"/>
                <a:cs typeface="Times New Roman"/>
              </a:rPr>
              <a:t> </a:t>
            </a:r>
            <a:r>
              <a:rPr sz="1400" spc="120" dirty="0">
                <a:latin typeface="Times New Roman"/>
                <a:cs typeface="Times New Roman"/>
              </a:rPr>
              <a:t>also</a:t>
            </a:r>
            <a:r>
              <a:rPr sz="1400" spc="75" dirty="0">
                <a:latin typeface="Times New Roman"/>
                <a:cs typeface="Times New Roman"/>
              </a:rPr>
              <a:t> </a:t>
            </a:r>
            <a:r>
              <a:rPr sz="1400" spc="170" dirty="0">
                <a:latin typeface="Times New Roman"/>
                <a:cs typeface="Times New Roman"/>
              </a:rPr>
              <a:t>used</a:t>
            </a:r>
            <a:r>
              <a:rPr sz="1400" spc="80" dirty="0">
                <a:latin typeface="Times New Roman"/>
                <a:cs typeface="Times New Roman"/>
              </a:rPr>
              <a:t> </a:t>
            </a:r>
            <a:r>
              <a:rPr sz="1400" spc="165" dirty="0">
                <a:latin typeface="Times New Roman"/>
                <a:cs typeface="Times New Roman"/>
              </a:rPr>
              <a:t>for</a:t>
            </a:r>
            <a:r>
              <a:rPr sz="1400" spc="65" dirty="0">
                <a:latin typeface="Times New Roman"/>
                <a:cs typeface="Times New Roman"/>
              </a:rPr>
              <a:t> </a:t>
            </a:r>
            <a:r>
              <a:rPr sz="1400" spc="155" dirty="0">
                <a:solidFill>
                  <a:srgbClr val="FF0000"/>
                </a:solidFill>
                <a:latin typeface="Times New Roman"/>
                <a:cs typeface="Times New Roman"/>
              </a:rPr>
              <a:t>recreational</a:t>
            </a:r>
            <a:r>
              <a:rPr sz="1400" spc="45" dirty="0">
                <a:solidFill>
                  <a:srgbClr val="FF0000"/>
                </a:solidFill>
                <a:latin typeface="Times New Roman"/>
                <a:cs typeface="Times New Roman"/>
              </a:rPr>
              <a:t> </a:t>
            </a:r>
            <a:r>
              <a:rPr sz="1400" spc="125" dirty="0">
                <a:solidFill>
                  <a:srgbClr val="FF0000"/>
                </a:solidFill>
                <a:latin typeface="Times New Roman"/>
                <a:cs typeface="Times New Roman"/>
              </a:rPr>
              <a:t>activities</a:t>
            </a:r>
            <a:r>
              <a:rPr sz="1400" spc="60" dirty="0">
                <a:solidFill>
                  <a:srgbClr val="FF0000"/>
                </a:solidFill>
                <a:latin typeface="Times New Roman"/>
                <a:cs typeface="Times New Roman"/>
              </a:rPr>
              <a:t> </a:t>
            </a:r>
            <a:r>
              <a:rPr sz="1400" spc="60" dirty="0">
                <a:latin typeface="Times New Roman"/>
                <a:cs typeface="Times New Roman"/>
              </a:rPr>
              <a:t>like</a:t>
            </a:r>
            <a:r>
              <a:rPr sz="1400" spc="70" dirty="0">
                <a:latin typeface="Times New Roman"/>
                <a:cs typeface="Times New Roman"/>
              </a:rPr>
              <a:t> </a:t>
            </a:r>
            <a:r>
              <a:rPr sz="1400" spc="110" dirty="0">
                <a:latin typeface="Times New Roman"/>
                <a:cs typeface="Times New Roman"/>
              </a:rPr>
              <a:t>kayaking,</a:t>
            </a:r>
            <a:r>
              <a:rPr sz="1400" spc="50" dirty="0">
                <a:latin typeface="Times New Roman"/>
                <a:cs typeface="Times New Roman"/>
              </a:rPr>
              <a:t> </a:t>
            </a:r>
            <a:r>
              <a:rPr sz="1400" spc="130" dirty="0">
                <a:latin typeface="Times New Roman"/>
                <a:cs typeface="Times New Roman"/>
              </a:rPr>
              <a:t>canoeing,</a:t>
            </a:r>
            <a:r>
              <a:rPr sz="1400" spc="65" dirty="0">
                <a:latin typeface="Times New Roman"/>
                <a:cs typeface="Times New Roman"/>
              </a:rPr>
              <a:t> </a:t>
            </a:r>
            <a:r>
              <a:rPr sz="1400" spc="145" dirty="0">
                <a:latin typeface="Times New Roman"/>
                <a:cs typeface="Times New Roman"/>
              </a:rPr>
              <a:t>and  </a:t>
            </a:r>
            <a:r>
              <a:rPr sz="1400" spc="95" dirty="0">
                <a:latin typeface="Times New Roman"/>
                <a:cs typeface="Times New Roman"/>
              </a:rPr>
              <a:t>fishing.</a:t>
            </a:r>
            <a:endParaRPr sz="1400">
              <a:latin typeface="Times New Roman"/>
              <a:cs typeface="Times New Roman"/>
            </a:endParaRPr>
          </a:p>
          <a:p>
            <a:pPr>
              <a:lnSpc>
                <a:spcPct val="100000"/>
              </a:lnSpc>
              <a:spcBef>
                <a:spcPts val="10"/>
              </a:spcBef>
              <a:buChar char="•"/>
            </a:pPr>
            <a:endParaRPr sz="1450">
              <a:latin typeface="Times New Roman"/>
              <a:cs typeface="Times New Roman"/>
            </a:endParaRPr>
          </a:p>
          <a:p>
            <a:pPr marL="12700">
              <a:lnSpc>
                <a:spcPct val="100000"/>
              </a:lnSpc>
              <a:spcBef>
                <a:spcPts val="5"/>
              </a:spcBef>
            </a:pPr>
            <a:r>
              <a:rPr sz="1400" spc="35" dirty="0">
                <a:latin typeface="Arial"/>
                <a:cs typeface="Arial"/>
              </a:rPr>
              <a:t>Savannah</a:t>
            </a:r>
            <a:r>
              <a:rPr sz="1400" spc="-5" dirty="0">
                <a:latin typeface="Arial"/>
                <a:cs typeface="Arial"/>
              </a:rPr>
              <a:t> </a:t>
            </a:r>
            <a:r>
              <a:rPr sz="1400" spc="80" dirty="0">
                <a:latin typeface="Arial"/>
                <a:cs typeface="Arial"/>
              </a:rPr>
              <a:t>River</a:t>
            </a:r>
            <a:endParaRPr sz="1400">
              <a:latin typeface="Arial"/>
              <a:cs typeface="Arial"/>
            </a:endParaRPr>
          </a:p>
          <a:p>
            <a:pPr marL="184785" marR="193675" indent="-172085">
              <a:lnSpc>
                <a:spcPct val="100000"/>
              </a:lnSpc>
              <a:buFont typeface="Arial"/>
              <a:buChar char="•"/>
              <a:tabLst>
                <a:tab pos="185420" algn="l"/>
              </a:tabLst>
            </a:pPr>
            <a:r>
              <a:rPr sz="1400" spc="145" dirty="0">
                <a:latin typeface="Times New Roman"/>
                <a:cs typeface="Times New Roman"/>
              </a:rPr>
              <a:t>The </a:t>
            </a:r>
            <a:r>
              <a:rPr sz="1400" spc="140" dirty="0">
                <a:latin typeface="Times New Roman"/>
                <a:cs typeface="Times New Roman"/>
              </a:rPr>
              <a:t>Savannah </a:t>
            </a:r>
            <a:r>
              <a:rPr sz="1400" spc="105" dirty="0">
                <a:latin typeface="Times New Roman"/>
                <a:cs typeface="Times New Roman"/>
              </a:rPr>
              <a:t>River </a:t>
            </a:r>
            <a:r>
              <a:rPr sz="1400" spc="135" dirty="0">
                <a:latin typeface="Times New Roman"/>
                <a:cs typeface="Times New Roman"/>
              </a:rPr>
              <a:t>begins </a:t>
            </a:r>
            <a:r>
              <a:rPr sz="1400" spc="45" dirty="0">
                <a:latin typeface="Times New Roman"/>
                <a:cs typeface="Times New Roman"/>
              </a:rPr>
              <a:t>in </a:t>
            </a:r>
            <a:r>
              <a:rPr sz="1400" spc="170" dirty="0">
                <a:latin typeface="Times New Roman"/>
                <a:cs typeface="Times New Roman"/>
              </a:rPr>
              <a:t>the </a:t>
            </a:r>
            <a:r>
              <a:rPr sz="1400" spc="90" dirty="0">
                <a:latin typeface="Times New Roman"/>
                <a:cs typeface="Times New Roman"/>
              </a:rPr>
              <a:t>foothills </a:t>
            </a:r>
            <a:r>
              <a:rPr sz="1400" spc="130" dirty="0">
                <a:latin typeface="Times New Roman"/>
                <a:cs typeface="Times New Roman"/>
              </a:rPr>
              <a:t>of </a:t>
            </a:r>
            <a:r>
              <a:rPr sz="1400" spc="170" dirty="0">
                <a:latin typeface="Times New Roman"/>
                <a:cs typeface="Times New Roman"/>
              </a:rPr>
              <a:t>the </a:t>
            </a:r>
            <a:r>
              <a:rPr sz="1400" spc="110" dirty="0">
                <a:latin typeface="Times New Roman"/>
                <a:cs typeface="Times New Roman"/>
              </a:rPr>
              <a:t>Appalachian  </a:t>
            </a:r>
            <a:r>
              <a:rPr sz="1400" spc="100" dirty="0">
                <a:latin typeface="Times New Roman"/>
                <a:cs typeface="Times New Roman"/>
              </a:rPr>
              <a:t>Mountains</a:t>
            </a:r>
            <a:r>
              <a:rPr sz="1400" spc="40" dirty="0">
                <a:latin typeface="Times New Roman"/>
                <a:cs typeface="Times New Roman"/>
              </a:rPr>
              <a:t> </a:t>
            </a:r>
            <a:r>
              <a:rPr sz="1400" spc="145" dirty="0">
                <a:latin typeface="Times New Roman"/>
                <a:cs typeface="Times New Roman"/>
              </a:rPr>
              <a:t>and</a:t>
            </a:r>
            <a:r>
              <a:rPr sz="1400" spc="75" dirty="0">
                <a:latin typeface="Times New Roman"/>
                <a:cs typeface="Times New Roman"/>
              </a:rPr>
              <a:t> </a:t>
            </a:r>
            <a:r>
              <a:rPr sz="1400" spc="90" dirty="0">
                <a:latin typeface="Times New Roman"/>
                <a:cs typeface="Times New Roman"/>
              </a:rPr>
              <a:t>is</a:t>
            </a:r>
            <a:r>
              <a:rPr sz="1400" spc="80" dirty="0">
                <a:latin typeface="Times New Roman"/>
                <a:cs typeface="Times New Roman"/>
              </a:rPr>
              <a:t> </a:t>
            </a:r>
            <a:r>
              <a:rPr sz="1400" spc="170" dirty="0">
                <a:latin typeface="Times New Roman"/>
                <a:cs typeface="Times New Roman"/>
              </a:rPr>
              <a:t>the</a:t>
            </a:r>
            <a:r>
              <a:rPr sz="1400" spc="75" dirty="0">
                <a:latin typeface="Times New Roman"/>
                <a:cs typeface="Times New Roman"/>
              </a:rPr>
              <a:t> </a:t>
            </a:r>
            <a:r>
              <a:rPr sz="1400" spc="140" dirty="0">
                <a:latin typeface="Times New Roman"/>
                <a:cs typeface="Times New Roman"/>
              </a:rPr>
              <a:t>natural</a:t>
            </a:r>
            <a:r>
              <a:rPr sz="1400" spc="50" dirty="0">
                <a:latin typeface="Times New Roman"/>
                <a:cs typeface="Times New Roman"/>
              </a:rPr>
              <a:t> </a:t>
            </a:r>
            <a:r>
              <a:rPr sz="1400" spc="145" dirty="0">
                <a:latin typeface="Times New Roman"/>
                <a:cs typeface="Times New Roman"/>
              </a:rPr>
              <a:t>boundary</a:t>
            </a:r>
            <a:r>
              <a:rPr sz="1400" spc="55" dirty="0">
                <a:latin typeface="Times New Roman"/>
                <a:cs typeface="Times New Roman"/>
              </a:rPr>
              <a:t> </a:t>
            </a:r>
            <a:r>
              <a:rPr sz="1400" spc="180" dirty="0">
                <a:latin typeface="Times New Roman"/>
                <a:cs typeface="Times New Roman"/>
              </a:rPr>
              <a:t>between</a:t>
            </a:r>
            <a:r>
              <a:rPr sz="1400" spc="70" dirty="0">
                <a:latin typeface="Times New Roman"/>
                <a:cs typeface="Times New Roman"/>
              </a:rPr>
              <a:t> </a:t>
            </a:r>
            <a:r>
              <a:rPr sz="1400" spc="135" dirty="0">
                <a:solidFill>
                  <a:srgbClr val="FF0000"/>
                </a:solidFill>
                <a:latin typeface="Times New Roman"/>
                <a:cs typeface="Times New Roman"/>
              </a:rPr>
              <a:t>Georgia</a:t>
            </a:r>
            <a:r>
              <a:rPr sz="1400" spc="55" dirty="0">
                <a:solidFill>
                  <a:srgbClr val="FF0000"/>
                </a:solidFill>
                <a:latin typeface="Times New Roman"/>
                <a:cs typeface="Times New Roman"/>
              </a:rPr>
              <a:t> </a:t>
            </a:r>
            <a:r>
              <a:rPr sz="1400" spc="145" dirty="0">
                <a:solidFill>
                  <a:srgbClr val="FF0000"/>
                </a:solidFill>
                <a:latin typeface="Times New Roman"/>
                <a:cs typeface="Times New Roman"/>
              </a:rPr>
              <a:t>and</a:t>
            </a:r>
            <a:r>
              <a:rPr sz="1400" spc="70" dirty="0">
                <a:solidFill>
                  <a:srgbClr val="FF0000"/>
                </a:solidFill>
                <a:latin typeface="Times New Roman"/>
                <a:cs typeface="Times New Roman"/>
              </a:rPr>
              <a:t> </a:t>
            </a:r>
            <a:r>
              <a:rPr sz="1400" spc="140" dirty="0">
                <a:solidFill>
                  <a:srgbClr val="FF0000"/>
                </a:solidFill>
                <a:latin typeface="Times New Roman"/>
                <a:cs typeface="Times New Roman"/>
              </a:rPr>
              <a:t>South  </a:t>
            </a:r>
            <a:r>
              <a:rPr sz="1400" spc="110" dirty="0">
                <a:solidFill>
                  <a:srgbClr val="FF0000"/>
                </a:solidFill>
                <a:latin typeface="Times New Roman"/>
                <a:cs typeface="Times New Roman"/>
              </a:rPr>
              <a:t>Carolina</a:t>
            </a:r>
            <a:r>
              <a:rPr sz="1400" spc="110" dirty="0">
                <a:latin typeface="Times New Roman"/>
                <a:cs typeface="Times New Roman"/>
              </a:rPr>
              <a:t>.</a:t>
            </a:r>
            <a:endParaRPr sz="1400">
              <a:latin typeface="Times New Roman"/>
              <a:cs typeface="Times New Roman"/>
            </a:endParaRPr>
          </a:p>
          <a:p>
            <a:pPr marL="184785" marR="249554" indent="-172085">
              <a:lnSpc>
                <a:spcPct val="100000"/>
              </a:lnSpc>
              <a:buFont typeface="Arial"/>
              <a:buChar char="•"/>
              <a:tabLst>
                <a:tab pos="185420" algn="l"/>
              </a:tabLst>
            </a:pPr>
            <a:r>
              <a:rPr sz="1400" spc="40" dirty="0">
                <a:latin typeface="Times New Roman"/>
                <a:cs typeface="Times New Roman"/>
              </a:rPr>
              <a:t>It</a:t>
            </a:r>
            <a:r>
              <a:rPr sz="1400" spc="70" dirty="0">
                <a:latin typeface="Times New Roman"/>
                <a:cs typeface="Times New Roman"/>
              </a:rPr>
              <a:t> </a:t>
            </a:r>
            <a:r>
              <a:rPr sz="1400" spc="120" dirty="0">
                <a:latin typeface="Times New Roman"/>
                <a:cs typeface="Times New Roman"/>
              </a:rPr>
              <a:t>flows</a:t>
            </a:r>
            <a:r>
              <a:rPr sz="1400" spc="65" dirty="0">
                <a:latin typeface="Times New Roman"/>
                <a:cs typeface="Times New Roman"/>
              </a:rPr>
              <a:t> </a:t>
            </a:r>
            <a:r>
              <a:rPr sz="1400" spc="170" dirty="0">
                <a:latin typeface="Times New Roman"/>
                <a:cs typeface="Times New Roman"/>
              </a:rPr>
              <a:t>southwest</a:t>
            </a:r>
            <a:r>
              <a:rPr sz="1400" spc="70" dirty="0">
                <a:latin typeface="Times New Roman"/>
                <a:cs typeface="Times New Roman"/>
              </a:rPr>
              <a:t> </a:t>
            </a:r>
            <a:r>
              <a:rPr sz="1400" spc="175" dirty="0">
                <a:latin typeface="Times New Roman"/>
                <a:cs typeface="Times New Roman"/>
              </a:rPr>
              <a:t>toward</a:t>
            </a:r>
            <a:r>
              <a:rPr sz="1400" spc="40" dirty="0">
                <a:latin typeface="Times New Roman"/>
                <a:cs typeface="Times New Roman"/>
              </a:rPr>
              <a:t> </a:t>
            </a:r>
            <a:r>
              <a:rPr sz="1400" spc="140" dirty="0">
                <a:latin typeface="Times New Roman"/>
                <a:cs typeface="Times New Roman"/>
              </a:rPr>
              <a:t>Savannah</a:t>
            </a:r>
            <a:r>
              <a:rPr sz="1400" spc="65" dirty="0">
                <a:latin typeface="Times New Roman"/>
                <a:cs typeface="Times New Roman"/>
              </a:rPr>
              <a:t> </a:t>
            </a:r>
            <a:r>
              <a:rPr sz="1400" spc="145" dirty="0">
                <a:latin typeface="Times New Roman"/>
                <a:cs typeface="Times New Roman"/>
              </a:rPr>
              <a:t>and</a:t>
            </a:r>
            <a:r>
              <a:rPr sz="1400" spc="60" dirty="0">
                <a:latin typeface="Times New Roman"/>
                <a:cs typeface="Times New Roman"/>
              </a:rPr>
              <a:t> </a:t>
            </a:r>
            <a:r>
              <a:rPr sz="1400" spc="150" dirty="0">
                <a:latin typeface="Times New Roman"/>
                <a:cs typeface="Times New Roman"/>
              </a:rPr>
              <a:t>empties</a:t>
            </a:r>
            <a:r>
              <a:rPr sz="1400" spc="70" dirty="0">
                <a:latin typeface="Times New Roman"/>
                <a:cs typeface="Times New Roman"/>
              </a:rPr>
              <a:t> </a:t>
            </a:r>
            <a:r>
              <a:rPr sz="1400" spc="105" dirty="0">
                <a:latin typeface="Times New Roman"/>
                <a:cs typeface="Times New Roman"/>
              </a:rPr>
              <a:t>into</a:t>
            </a:r>
            <a:r>
              <a:rPr sz="1400" spc="70" dirty="0">
                <a:latin typeface="Times New Roman"/>
                <a:cs typeface="Times New Roman"/>
              </a:rPr>
              <a:t> </a:t>
            </a:r>
            <a:r>
              <a:rPr sz="1400" spc="170" dirty="0">
                <a:latin typeface="Times New Roman"/>
                <a:cs typeface="Times New Roman"/>
              </a:rPr>
              <a:t>the</a:t>
            </a:r>
            <a:r>
              <a:rPr sz="1400" spc="90" dirty="0">
                <a:latin typeface="Times New Roman"/>
                <a:cs typeface="Times New Roman"/>
              </a:rPr>
              <a:t> </a:t>
            </a:r>
            <a:r>
              <a:rPr sz="1400" spc="105" dirty="0">
                <a:solidFill>
                  <a:srgbClr val="FF0000"/>
                </a:solidFill>
                <a:latin typeface="Times New Roman"/>
                <a:cs typeface="Times New Roman"/>
              </a:rPr>
              <a:t>Atlantic  </a:t>
            </a:r>
            <a:r>
              <a:rPr sz="1400" spc="150" dirty="0">
                <a:solidFill>
                  <a:srgbClr val="FF0000"/>
                </a:solidFill>
                <a:latin typeface="Times New Roman"/>
                <a:cs typeface="Times New Roman"/>
              </a:rPr>
              <a:t>Ocean</a:t>
            </a:r>
            <a:r>
              <a:rPr sz="1400" spc="150" dirty="0">
                <a:latin typeface="Times New Roman"/>
                <a:cs typeface="Times New Roman"/>
              </a:rPr>
              <a:t>.</a:t>
            </a:r>
            <a:endParaRPr sz="1400">
              <a:latin typeface="Times New Roman"/>
              <a:cs typeface="Times New Roman"/>
            </a:endParaRPr>
          </a:p>
          <a:p>
            <a:pPr marL="184785" indent="-172085">
              <a:lnSpc>
                <a:spcPct val="100000"/>
              </a:lnSpc>
              <a:buFont typeface="Arial"/>
              <a:buChar char="•"/>
              <a:tabLst>
                <a:tab pos="185420" algn="l"/>
              </a:tabLst>
            </a:pPr>
            <a:r>
              <a:rPr sz="1400" spc="65" dirty="0">
                <a:latin typeface="Times New Roman"/>
                <a:cs typeface="Times New Roman"/>
              </a:rPr>
              <a:t>It’s</a:t>
            </a:r>
            <a:r>
              <a:rPr sz="1400" spc="55" dirty="0">
                <a:latin typeface="Times New Roman"/>
                <a:cs typeface="Times New Roman"/>
              </a:rPr>
              <a:t> </a:t>
            </a:r>
            <a:r>
              <a:rPr sz="1400" spc="140" dirty="0">
                <a:latin typeface="Times New Roman"/>
                <a:cs typeface="Times New Roman"/>
              </a:rPr>
              <a:t>important</a:t>
            </a:r>
            <a:r>
              <a:rPr sz="1400" spc="35" dirty="0">
                <a:latin typeface="Times New Roman"/>
                <a:cs typeface="Times New Roman"/>
              </a:rPr>
              <a:t> </a:t>
            </a:r>
            <a:r>
              <a:rPr sz="1400" spc="165" dirty="0">
                <a:latin typeface="Times New Roman"/>
                <a:cs typeface="Times New Roman"/>
              </a:rPr>
              <a:t>for</a:t>
            </a:r>
            <a:r>
              <a:rPr sz="1400" spc="75" dirty="0">
                <a:latin typeface="Times New Roman"/>
                <a:cs typeface="Times New Roman"/>
              </a:rPr>
              <a:t> </a:t>
            </a:r>
            <a:r>
              <a:rPr sz="1400" spc="95" dirty="0">
                <a:latin typeface="Times New Roman"/>
                <a:cs typeface="Times New Roman"/>
              </a:rPr>
              <a:t>shipping</a:t>
            </a:r>
            <a:r>
              <a:rPr sz="1400" spc="80" dirty="0">
                <a:latin typeface="Times New Roman"/>
                <a:cs typeface="Times New Roman"/>
              </a:rPr>
              <a:t> </a:t>
            </a:r>
            <a:r>
              <a:rPr sz="1400" spc="145" dirty="0">
                <a:latin typeface="Times New Roman"/>
                <a:cs typeface="Times New Roman"/>
              </a:rPr>
              <a:t>and</a:t>
            </a:r>
            <a:r>
              <a:rPr sz="1400" spc="60" dirty="0">
                <a:latin typeface="Times New Roman"/>
                <a:cs typeface="Times New Roman"/>
              </a:rPr>
              <a:t> </a:t>
            </a:r>
            <a:r>
              <a:rPr sz="1400" spc="195" dirty="0">
                <a:latin typeface="Times New Roman"/>
                <a:cs typeface="Times New Roman"/>
              </a:rPr>
              <a:t>trade</a:t>
            </a:r>
            <a:r>
              <a:rPr sz="1400" spc="45" dirty="0">
                <a:latin typeface="Times New Roman"/>
                <a:cs typeface="Times New Roman"/>
              </a:rPr>
              <a:t> </a:t>
            </a:r>
            <a:r>
              <a:rPr sz="1400" spc="185" dirty="0">
                <a:latin typeface="Times New Roman"/>
                <a:cs typeface="Times New Roman"/>
              </a:rPr>
              <a:t>because</a:t>
            </a:r>
            <a:r>
              <a:rPr sz="1400" spc="75" dirty="0">
                <a:latin typeface="Times New Roman"/>
                <a:cs typeface="Times New Roman"/>
              </a:rPr>
              <a:t> </a:t>
            </a:r>
            <a:r>
              <a:rPr sz="1400" spc="125" dirty="0">
                <a:latin typeface="Times New Roman"/>
                <a:cs typeface="Times New Roman"/>
              </a:rPr>
              <a:t>its</a:t>
            </a:r>
            <a:r>
              <a:rPr sz="1400" spc="80" dirty="0">
                <a:latin typeface="Times New Roman"/>
                <a:cs typeface="Times New Roman"/>
              </a:rPr>
              <a:t> </a:t>
            </a:r>
            <a:r>
              <a:rPr sz="1400" spc="170" dirty="0">
                <a:solidFill>
                  <a:srgbClr val="FF0000"/>
                </a:solidFill>
                <a:latin typeface="Times New Roman"/>
                <a:cs typeface="Times New Roman"/>
              </a:rPr>
              <a:t>deep</a:t>
            </a:r>
            <a:r>
              <a:rPr sz="1400" spc="65" dirty="0">
                <a:solidFill>
                  <a:srgbClr val="FF0000"/>
                </a:solidFill>
                <a:latin typeface="Times New Roman"/>
                <a:cs typeface="Times New Roman"/>
              </a:rPr>
              <a:t> </a:t>
            </a:r>
            <a:r>
              <a:rPr sz="1400" spc="200" dirty="0">
                <a:solidFill>
                  <a:srgbClr val="FF0000"/>
                </a:solidFill>
                <a:latin typeface="Times New Roman"/>
                <a:cs typeface="Times New Roman"/>
              </a:rPr>
              <a:t>waters</a:t>
            </a:r>
            <a:r>
              <a:rPr sz="1400" spc="45" dirty="0">
                <a:solidFill>
                  <a:srgbClr val="FF0000"/>
                </a:solidFill>
                <a:latin typeface="Times New Roman"/>
                <a:cs typeface="Times New Roman"/>
              </a:rPr>
              <a:t> </a:t>
            </a:r>
            <a:r>
              <a:rPr sz="1400" spc="145" dirty="0">
                <a:solidFill>
                  <a:srgbClr val="FF0000"/>
                </a:solidFill>
                <a:latin typeface="Times New Roman"/>
                <a:cs typeface="Times New Roman"/>
              </a:rPr>
              <a:t>and</a:t>
            </a:r>
            <a:endParaRPr sz="1400">
              <a:latin typeface="Times New Roman"/>
              <a:cs typeface="Times New Roman"/>
            </a:endParaRPr>
          </a:p>
          <a:p>
            <a:pPr marL="184785">
              <a:lnSpc>
                <a:spcPct val="100000"/>
              </a:lnSpc>
            </a:pPr>
            <a:r>
              <a:rPr sz="1400" spc="120" dirty="0">
                <a:solidFill>
                  <a:srgbClr val="FF0000"/>
                </a:solidFill>
                <a:latin typeface="Times New Roman"/>
                <a:cs typeface="Times New Roman"/>
              </a:rPr>
              <a:t>width</a:t>
            </a:r>
            <a:r>
              <a:rPr sz="1400" spc="65" dirty="0">
                <a:solidFill>
                  <a:srgbClr val="FF0000"/>
                </a:solidFill>
                <a:latin typeface="Times New Roman"/>
                <a:cs typeface="Times New Roman"/>
              </a:rPr>
              <a:t> </a:t>
            </a:r>
            <a:r>
              <a:rPr sz="1400" spc="155" dirty="0">
                <a:latin typeface="Times New Roman"/>
                <a:cs typeface="Times New Roman"/>
              </a:rPr>
              <a:t>make</a:t>
            </a:r>
            <a:r>
              <a:rPr sz="1400" spc="70" dirty="0">
                <a:latin typeface="Times New Roman"/>
                <a:cs typeface="Times New Roman"/>
              </a:rPr>
              <a:t> </a:t>
            </a:r>
            <a:r>
              <a:rPr sz="1400" spc="85" dirty="0">
                <a:latin typeface="Times New Roman"/>
                <a:cs typeface="Times New Roman"/>
              </a:rPr>
              <a:t>it</a:t>
            </a:r>
            <a:r>
              <a:rPr sz="1400" spc="60" dirty="0">
                <a:latin typeface="Times New Roman"/>
                <a:cs typeface="Times New Roman"/>
              </a:rPr>
              <a:t> </a:t>
            </a:r>
            <a:r>
              <a:rPr sz="1400" spc="114" dirty="0">
                <a:latin typeface="Times New Roman"/>
                <a:cs typeface="Times New Roman"/>
              </a:rPr>
              <a:t>possible</a:t>
            </a:r>
            <a:r>
              <a:rPr sz="1400" spc="80" dirty="0">
                <a:latin typeface="Times New Roman"/>
                <a:cs typeface="Times New Roman"/>
              </a:rPr>
              <a:t> </a:t>
            </a:r>
            <a:r>
              <a:rPr sz="1400" spc="165" dirty="0">
                <a:latin typeface="Times New Roman"/>
                <a:cs typeface="Times New Roman"/>
              </a:rPr>
              <a:t>for</a:t>
            </a:r>
            <a:r>
              <a:rPr sz="1400" spc="70" dirty="0">
                <a:latin typeface="Times New Roman"/>
                <a:cs typeface="Times New Roman"/>
              </a:rPr>
              <a:t> </a:t>
            </a:r>
            <a:r>
              <a:rPr sz="1400" spc="145" dirty="0">
                <a:latin typeface="Times New Roman"/>
                <a:cs typeface="Times New Roman"/>
              </a:rPr>
              <a:t>large</a:t>
            </a:r>
            <a:r>
              <a:rPr sz="1400" spc="60" dirty="0">
                <a:latin typeface="Times New Roman"/>
                <a:cs typeface="Times New Roman"/>
              </a:rPr>
              <a:t> </a:t>
            </a:r>
            <a:r>
              <a:rPr sz="1400" spc="120" dirty="0">
                <a:latin typeface="Times New Roman"/>
                <a:cs typeface="Times New Roman"/>
              </a:rPr>
              <a:t>ships</a:t>
            </a:r>
            <a:r>
              <a:rPr sz="1400" spc="85" dirty="0">
                <a:latin typeface="Times New Roman"/>
                <a:cs typeface="Times New Roman"/>
              </a:rPr>
              <a:t> </a:t>
            </a:r>
            <a:r>
              <a:rPr sz="1400" spc="160" dirty="0">
                <a:latin typeface="Times New Roman"/>
                <a:cs typeface="Times New Roman"/>
              </a:rPr>
              <a:t>to</a:t>
            </a:r>
            <a:r>
              <a:rPr sz="1400" spc="60" dirty="0">
                <a:latin typeface="Times New Roman"/>
                <a:cs typeface="Times New Roman"/>
              </a:rPr>
              <a:t> </a:t>
            </a:r>
            <a:r>
              <a:rPr sz="1400" spc="135" dirty="0">
                <a:latin typeface="Times New Roman"/>
                <a:cs typeface="Times New Roman"/>
              </a:rPr>
              <a:t>navigate.</a:t>
            </a:r>
            <a:endParaRPr sz="1400">
              <a:latin typeface="Times New Roman"/>
              <a:cs typeface="Times New Roman"/>
            </a:endParaRPr>
          </a:p>
          <a:p>
            <a:pPr>
              <a:lnSpc>
                <a:spcPct val="100000"/>
              </a:lnSpc>
              <a:spcBef>
                <a:spcPts val="10"/>
              </a:spcBef>
            </a:pPr>
            <a:endParaRPr sz="1450">
              <a:latin typeface="Times New Roman"/>
              <a:cs typeface="Times New Roman"/>
            </a:endParaRPr>
          </a:p>
          <a:p>
            <a:pPr marL="12700">
              <a:lnSpc>
                <a:spcPct val="100000"/>
              </a:lnSpc>
            </a:pPr>
            <a:r>
              <a:rPr sz="1400" spc="130" dirty="0">
                <a:latin typeface="Arial"/>
                <a:cs typeface="Arial"/>
              </a:rPr>
              <a:t>Barrier</a:t>
            </a:r>
            <a:r>
              <a:rPr sz="1400" spc="-10" dirty="0">
                <a:latin typeface="Arial"/>
                <a:cs typeface="Arial"/>
              </a:rPr>
              <a:t> </a:t>
            </a:r>
            <a:r>
              <a:rPr sz="1400" spc="35" dirty="0">
                <a:latin typeface="Arial"/>
                <a:cs typeface="Arial"/>
              </a:rPr>
              <a:t>Islands</a:t>
            </a:r>
            <a:endParaRPr sz="1400">
              <a:latin typeface="Arial"/>
              <a:cs typeface="Arial"/>
            </a:endParaRPr>
          </a:p>
          <a:p>
            <a:pPr marL="184785" marR="397510" indent="-172085">
              <a:lnSpc>
                <a:spcPct val="100000"/>
              </a:lnSpc>
              <a:buFont typeface="Arial"/>
              <a:buChar char="•"/>
              <a:tabLst>
                <a:tab pos="185420" algn="l"/>
              </a:tabLst>
            </a:pPr>
            <a:r>
              <a:rPr sz="1400" spc="160" dirty="0">
                <a:latin typeface="Times New Roman"/>
                <a:cs typeface="Times New Roman"/>
              </a:rPr>
              <a:t>Barrier</a:t>
            </a:r>
            <a:r>
              <a:rPr sz="1400" spc="45" dirty="0">
                <a:latin typeface="Times New Roman"/>
                <a:cs typeface="Times New Roman"/>
              </a:rPr>
              <a:t> </a:t>
            </a:r>
            <a:r>
              <a:rPr sz="1400" spc="95" dirty="0">
                <a:latin typeface="Times New Roman"/>
                <a:cs typeface="Times New Roman"/>
              </a:rPr>
              <a:t>Islands</a:t>
            </a:r>
            <a:r>
              <a:rPr sz="1400" spc="80" dirty="0">
                <a:latin typeface="Times New Roman"/>
                <a:cs typeface="Times New Roman"/>
              </a:rPr>
              <a:t> </a:t>
            </a:r>
            <a:r>
              <a:rPr sz="1400" spc="210" dirty="0">
                <a:latin typeface="Times New Roman"/>
                <a:cs typeface="Times New Roman"/>
              </a:rPr>
              <a:t>are</a:t>
            </a:r>
            <a:r>
              <a:rPr sz="1400" spc="75" dirty="0">
                <a:latin typeface="Times New Roman"/>
                <a:cs typeface="Times New Roman"/>
              </a:rPr>
              <a:t> </a:t>
            </a:r>
            <a:r>
              <a:rPr sz="1400" spc="150" dirty="0">
                <a:latin typeface="Times New Roman"/>
                <a:cs typeface="Times New Roman"/>
              </a:rPr>
              <a:t>located</a:t>
            </a:r>
            <a:r>
              <a:rPr sz="1400" spc="45" dirty="0">
                <a:latin typeface="Times New Roman"/>
                <a:cs typeface="Times New Roman"/>
              </a:rPr>
              <a:t> </a:t>
            </a:r>
            <a:r>
              <a:rPr sz="1400" spc="105" dirty="0">
                <a:latin typeface="Times New Roman"/>
                <a:cs typeface="Times New Roman"/>
              </a:rPr>
              <a:t>along</a:t>
            </a:r>
            <a:r>
              <a:rPr sz="1400" spc="75" dirty="0">
                <a:latin typeface="Times New Roman"/>
                <a:cs typeface="Times New Roman"/>
              </a:rPr>
              <a:t> </a:t>
            </a:r>
            <a:r>
              <a:rPr sz="1400" spc="125" dirty="0">
                <a:latin typeface="Times New Roman"/>
                <a:cs typeface="Times New Roman"/>
              </a:rPr>
              <a:t>Georgia’s</a:t>
            </a:r>
            <a:r>
              <a:rPr sz="1400" spc="45" dirty="0">
                <a:latin typeface="Times New Roman"/>
                <a:cs typeface="Times New Roman"/>
              </a:rPr>
              <a:t> </a:t>
            </a:r>
            <a:r>
              <a:rPr sz="1400" spc="130" dirty="0">
                <a:latin typeface="Times New Roman"/>
                <a:cs typeface="Times New Roman"/>
              </a:rPr>
              <a:t>coastline</a:t>
            </a:r>
            <a:r>
              <a:rPr sz="1400" spc="65" dirty="0">
                <a:latin typeface="Times New Roman"/>
                <a:cs typeface="Times New Roman"/>
              </a:rPr>
              <a:t> </a:t>
            </a:r>
            <a:r>
              <a:rPr sz="1400" spc="145" dirty="0">
                <a:latin typeface="Times New Roman"/>
                <a:cs typeface="Times New Roman"/>
              </a:rPr>
              <a:t>and</a:t>
            </a:r>
            <a:r>
              <a:rPr sz="1400" spc="70" dirty="0">
                <a:latin typeface="Times New Roman"/>
                <a:cs typeface="Times New Roman"/>
              </a:rPr>
              <a:t> </a:t>
            </a:r>
            <a:r>
              <a:rPr sz="1400" spc="155" dirty="0">
                <a:latin typeface="Times New Roman"/>
                <a:cs typeface="Times New Roman"/>
              </a:rPr>
              <a:t>form</a:t>
            </a:r>
            <a:r>
              <a:rPr sz="1400" spc="65" dirty="0">
                <a:latin typeface="Times New Roman"/>
                <a:cs typeface="Times New Roman"/>
              </a:rPr>
              <a:t> </a:t>
            </a:r>
            <a:r>
              <a:rPr sz="1400" spc="190" dirty="0">
                <a:latin typeface="Times New Roman"/>
                <a:cs typeface="Times New Roman"/>
              </a:rPr>
              <a:t>a  </a:t>
            </a:r>
            <a:r>
              <a:rPr sz="1400" spc="175" dirty="0">
                <a:latin typeface="Times New Roman"/>
                <a:cs typeface="Times New Roman"/>
              </a:rPr>
              <a:t>barrier</a:t>
            </a:r>
            <a:r>
              <a:rPr sz="1400" spc="45" dirty="0">
                <a:latin typeface="Times New Roman"/>
                <a:cs typeface="Times New Roman"/>
              </a:rPr>
              <a:t> </a:t>
            </a:r>
            <a:r>
              <a:rPr sz="1400" spc="180" dirty="0">
                <a:latin typeface="Times New Roman"/>
                <a:cs typeface="Times New Roman"/>
              </a:rPr>
              <a:t>between</a:t>
            </a:r>
            <a:r>
              <a:rPr sz="1400" spc="45" dirty="0">
                <a:latin typeface="Times New Roman"/>
                <a:cs typeface="Times New Roman"/>
              </a:rPr>
              <a:t> </a:t>
            </a:r>
            <a:r>
              <a:rPr sz="1400" spc="170" dirty="0">
                <a:latin typeface="Times New Roman"/>
                <a:cs typeface="Times New Roman"/>
              </a:rPr>
              <a:t>the</a:t>
            </a:r>
            <a:r>
              <a:rPr sz="1400" spc="75" dirty="0">
                <a:latin typeface="Times New Roman"/>
                <a:cs typeface="Times New Roman"/>
              </a:rPr>
              <a:t> </a:t>
            </a:r>
            <a:r>
              <a:rPr sz="1400" spc="100" dirty="0">
                <a:solidFill>
                  <a:srgbClr val="FF0000"/>
                </a:solidFill>
                <a:latin typeface="Times New Roman"/>
                <a:cs typeface="Times New Roman"/>
              </a:rPr>
              <a:t>mainland</a:t>
            </a:r>
            <a:r>
              <a:rPr sz="1400" spc="60" dirty="0">
                <a:solidFill>
                  <a:srgbClr val="FF0000"/>
                </a:solidFill>
                <a:latin typeface="Times New Roman"/>
                <a:cs typeface="Times New Roman"/>
              </a:rPr>
              <a:t> </a:t>
            </a:r>
            <a:r>
              <a:rPr sz="1400" spc="145" dirty="0">
                <a:solidFill>
                  <a:srgbClr val="FF0000"/>
                </a:solidFill>
                <a:latin typeface="Times New Roman"/>
                <a:cs typeface="Times New Roman"/>
              </a:rPr>
              <a:t>and</a:t>
            </a:r>
            <a:r>
              <a:rPr sz="1400" spc="70" dirty="0">
                <a:solidFill>
                  <a:srgbClr val="FF0000"/>
                </a:solidFill>
                <a:latin typeface="Times New Roman"/>
                <a:cs typeface="Times New Roman"/>
              </a:rPr>
              <a:t> </a:t>
            </a:r>
            <a:r>
              <a:rPr sz="1400" spc="170" dirty="0">
                <a:solidFill>
                  <a:srgbClr val="FF0000"/>
                </a:solidFill>
                <a:latin typeface="Times New Roman"/>
                <a:cs typeface="Times New Roman"/>
              </a:rPr>
              <a:t>the</a:t>
            </a:r>
            <a:r>
              <a:rPr sz="1400" spc="70" dirty="0">
                <a:solidFill>
                  <a:srgbClr val="FF0000"/>
                </a:solidFill>
                <a:latin typeface="Times New Roman"/>
                <a:cs typeface="Times New Roman"/>
              </a:rPr>
              <a:t> </a:t>
            </a:r>
            <a:r>
              <a:rPr sz="1400" spc="105" dirty="0">
                <a:solidFill>
                  <a:srgbClr val="FF0000"/>
                </a:solidFill>
                <a:latin typeface="Times New Roman"/>
                <a:cs typeface="Times New Roman"/>
              </a:rPr>
              <a:t>Atlantic</a:t>
            </a:r>
            <a:r>
              <a:rPr sz="1400" spc="40" dirty="0">
                <a:solidFill>
                  <a:srgbClr val="FF0000"/>
                </a:solidFill>
                <a:latin typeface="Times New Roman"/>
                <a:cs typeface="Times New Roman"/>
              </a:rPr>
              <a:t> </a:t>
            </a:r>
            <a:r>
              <a:rPr sz="1400" spc="155" dirty="0">
                <a:solidFill>
                  <a:srgbClr val="FF0000"/>
                </a:solidFill>
                <a:latin typeface="Times New Roman"/>
                <a:cs typeface="Times New Roman"/>
              </a:rPr>
              <a:t>Ocean</a:t>
            </a:r>
            <a:r>
              <a:rPr sz="1400" spc="155" dirty="0">
                <a:latin typeface="Times New Roman"/>
                <a:cs typeface="Times New Roman"/>
              </a:rPr>
              <a:t>.</a:t>
            </a:r>
            <a:endParaRPr sz="1400">
              <a:latin typeface="Times New Roman"/>
              <a:cs typeface="Times New Roman"/>
            </a:endParaRPr>
          </a:p>
          <a:p>
            <a:pPr marL="184785" marR="269240" indent="-172085">
              <a:lnSpc>
                <a:spcPct val="100000"/>
              </a:lnSpc>
              <a:buFont typeface="Arial"/>
              <a:buChar char="•"/>
              <a:tabLst>
                <a:tab pos="185420" algn="l"/>
              </a:tabLst>
            </a:pPr>
            <a:r>
              <a:rPr sz="1400" spc="170" dirty="0">
                <a:latin typeface="Times New Roman"/>
                <a:cs typeface="Times New Roman"/>
              </a:rPr>
              <a:t>These</a:t>
            </a:r>
            <a:r>
              <a:rPr sz="1400" spc="70" dirty="0">
                <a:latin typeface="Times New Roman"/>
                <a:cs typeface="Times New Roman"/>
              </a:rPr>
              <a:t> </a:t>
            </a:r>
            <a:r>
              <a:rPr sz="1400" spc="110" dirty="0">
                <a:latin typeface="Times New Roman"/>
                <a:cs typeface="Times New Roman"/>
              </a:rPr>
              <a:t>islands</a:t>
            </a:r>
            <a:r>
              <a:rPr sz="1400" spc="80" dirty="0">
                <a:latin typeface="Times New Roman"/>
                <a:cs typeface="Times New Roman"/>
              </a:rPr>
              <a:t> </a:t>
            </a:r>
            <a:r>
              <a:rPr sz="1400" spc="185" dirty="0">
                <a:latin typeface="Times New Roman"/>
                <a:cs typeface="Times New Roman"/>
              </a:rPr>
              <a:t>protect</a:t>
            </a:r>
            <a:r>
              <a:rPr sz="1400" spc="40" dirty="0">
                <a:latin typeface="Times New Roman"/>
                <a:cs typeface="Times New Roman"/>
              </a:rPr>
              <a:t> </a:t>
            </a:r>
            <a:r>
              <a:rPr sz="1400" spc="170" dirty="0">
                <a:latin typeface="Times New Roman"/>
                <a:cs typeface="Times New Roman"/>
              </a:rPr>
              <a:t>the</a:t>
            </a:r>
            <a:r>
              <a:rPr sz="1400" spc="75" dirty="0">
                <a:latin typeface="Times New Roman"/>
                <a:cs typeface="Times New Roman"/>
              </a:rPr>
              <a:t> </a:t>
            </a:r>
            <a:r>
              <a:rPr sz="1400" spc="100" dirty="0">
                <a:latin typeface="Times New Roman"/>
                <a:cs typeface="Times New Roman"/>
              </a:rPr>
              <a:t>mainland</a:t>
            </a:r>
            <a:r>
              <a:rPr sz="1400" spc="70" dirty="0">
                <a:latin typeface="Times New Roman"/>
                <a:cs typeface="Times New Roman"/>
              </a:rPr>
              <a:t> </a:t>
            </a:r>
            <a:r>
              <a:rPr sz="1400" spc="155" dirty="0">
                <a:latin typeface="Times New Roman"/>
                <a:cs typeface="Times New Roman"/>
              </a:rPr>
              <a:t>from</a:t>
            </a:r>
            <a:r>
              <a:rPr sz="1400" spc="60" dirty="0">
                <a:latin typeface="Times New Roman"/>
                <a:cs typeface="Times New Roman"/>
              </a:rPr>
              <a:t> </a:t>
            </a:r>
            <a:r>
              <a:rPr sz="1400" spc="145" dirty="0">
                <a:latin typeface="Times New Roman"/>
                <a:cs typeface="Times New Roman"/>
              </a:rPr>
              <a:t>much</a:t>
            </a:r>
            <a:r>
              <a:rPr sz="1400" spc="75" dirty="0">
                <a:latin typeface="Times New Roman"/>
                <a:cs typeface="Times New Roman"/>
              </a:rPr>
              <a:t> </a:t>
            </a:r>
            <a:r>
              <a:rPr sz="1400" spc="130" dirty="0">
                <a:latin typeface="Times New Roman"/>
                <a:cs typeface="Times New Roman"/>
              </a:rPr>
              <a:t>of</a:t>
            </a:r>
            <a:r>
              <a:rPr sz="1400" spc="70" dirty="0">
                <a:latin typeface="Times New Roman"/>
                <a:cs typeface="Times New Roman"/>
              </a:rPr>
              <a:t> </a:t>
            </a:r>
            <a:r>
              <a:rPr sz="1400" spc="170" dirty="0">
                <a:latin typeface="Times New Roman"/>
                <a:cs typeface="Times New Roman"/>
              </a:rPr>
              <a:t>the</a:t>
            </a:r>
            <a:r>
              <a:rPr sz="1400" spc="75" dirty="0">
                <a:latin typeface="Times New Roman"/>
                <a:cs typeface="Times New Roman"/>
              </a:rPr>
              <a:t> </a:t>
            </a:r>
            <a:r>
              <a:rPr sz="1400" spc="175" dirty="0">
                <a:latin typeface="Times New Roman"/>
                <a:cs typeface="Times New Roman"/>
              </a:rPr>
              <a:t>ocean</a:t>
            </a:r>
            <a:r>
              <a:rPr sz="1400" spc="80" dirty="0">
                <a:latin typeface="Times New Roman"/>
                <a:cs typeface="Times New Roman"/>
              </a:rPr>
              <a:t> </a:t>
            </a:r>
            <a:r>
              <a:rPr sz="1400" spc="95" dirty="0">
                <a:solidFill>
                  <a:srgbClr val="FF0000"/>
                </a:solidFill>
                <a:latin typeface="Times New Roman"/>
                <a:cs typeface="Times New Roman"/>
              </a:rPr>
              <a:t>wind,  </a:t>
            </a:r>
            <a:r>
              <a:rPr sz="1400" spc="160" dirty="0">
                <a:solidFill>
                  <a:srgbClr val="FF0000"/>
                </a:solidFill>
                <a:latin typeface="Times New Roman"/>
                <a:cs typeface="Times New Roman"/>
              </a:rPr>
              <a:t>waves,</a:t>
            </a:r>
            <a:r>
              <a:rPr sz="1400" spc="60" dirty="0">
                <a:solidFill>
                  <a:srgbClr val="FF0000"/>
                </a:solidFill>
                <a:latin typeface="Times New Roman"/>
                <a:cs typeface="Times New Roman"/>
              </a:rPr>
              <a:t> </a:t>
            </a:r>
            <a:r>
              <a:rPr sz="1400" spc="145" dirty="0">
                <a:solidFill>
                  <a:srgbClr val="FF0000"/>
                </a:solidFill>
                <a:latin typeface="Times New Roman"/>
                <a:cs typeface="Times New Roman"/>
              </a:rPr>
              <a:t>and</a:t>
            </a:r>
            <a:r>
              <a:rPr sz="1400" spc="70" dirty="0">
                <a:solidFill>
                  <a:srgbClr val="FF0000"/>
                </a:solidFill>
                <a:latin typeface="Times New Roman"/>
                <a:cs typeface="Times New Roman"/>
              </a:rPr>
              <a:t> </a:t>
            </a:r>
            <a:r>
              <a:rPr sz="1400" spc="190" dirty="0">
                <a:solidFill>
                  <a:srgbClr val="FF0000"/>
                </a:solidFill>
                <a:latin typeface="Times New Roman"/>
                <a:cs typeface="Times New Roman"/>
              </a:rPr>
              <a:t>currents</a:t>
            </a:r>
            <a:r>
              <a:rPr sz="1400" spc="50" dirty="0">
                <a:solidFill>
                  <a:srgbClr val="FF0000"/>
                </a:solidFill>
                <a:latin typeface="Times New Roman"/>
                <a:cs typeface="Times New Roman"/>
              </a:rPr>
              <a:t> </a:t>
            </a:r>
            <a:r>
              <a:rPr sz="1400" spc="170" dirty="0">
                <a:latin typeface="Times New Roman"/>
                <a:cs typeface="Times New Roman"/>
              </a:rPr>
              <a:t>that</a:t>
            </a:r>
            <a:r>
              <a:rPr sz="1400" spc="50" dirty="0">
                <a:latin typeface="Times New Roman"/>
                <a:cs typeface="Times New Roman"/>
              </a:rPr>
              <a:t> </a:t>
            </a:r>
            <a:r>
              <a:rPr sz="1400" spc="105" dirty="0">
                <a:latin typeface="Times New Roman"/>
                <a:cs typeface="Times New Roman"/>
              </a:rPr>
              <a:t>would</a:t>
            </a:r>
            <a:r>
              <a:rPr sz="1400" spc="75" dirty="0">
                <a:latin typeface="Times New Roman"/>
                <a:cs typeface="Times New Roman"/>
              </a:rPr>
              <a:t> </a:t>
            </a:r>
            <a:r>
              <a:rPr sz="1400" spc="160" dirty="0">
                <a:latin typeface="Times New Roman"/>
                <a:cs typeface="Times New Roman"/>
              </a:rPr>
              <a:t>otherwise</a:t>
            </a:r>
            <a:r>
              <a:rPr sz="1400" spc="50" dirty="0">
                <a:latin typeface="Times New Roman"/>
                <a:cs typeface="Times New Roman"/>
              </a:rPr>
              <a:t> </a:t>
            </a:r>
            <a:r>
              <a:rPr sz="1400" spc="185" dirty="0">
                <a:latin typeface="Times New Roman"/>
                <a:cs typeface="Times New Roman"/>
              </a:rPr>
              <a:t>erode</a:t>
            </a:r>
            <a:r>
              <a:rPr sz="1400" spc="60" dirty="0">
                <a:latin typeface="Times New Roman"/>
                <a:cs typeface="Times New Roman"/>
              </a:rPr>
              <a:t> </a:t>
            </a:r>
            <a:r>
              <a:rPr sz="1400" spc="170" dirty="0">
                <a:latin typeface="Times New Roman"/>
                <a:cs typeface="Times New Roman"/>
              </a:rPr>
              <a:t>the</a:t>
            </a:r>
            <a:r>
              <a:rPr sz="1400" spc="70" dirty="0">
                <a:latin typeface="Times New Roman"/>
                <a:cs typeface="Times New Roman"/>
              </a:rPr>
              <a:t> </a:t>
            </a:r>
            <a:r>
              <a:rPr sz="1400" spc="170" dirty="0">
                <a:latin typeface="Times New Roman"/>
                <a:cs typeface="Times New Roman"/>
              </a:rPr>
              <a:t>coast.</a:t>
            </a:r>
            <a:endParaRPr sz="1400">
              <a:latin typeface="Times New Roman"/>
              <a:cs typeface="Times New Roman"/>
            </a:endParaRPr>
          </a:p>
          <a:p>
            <a:pPr marL="184785" marR="105410" indent="-172085">
              <a:lnSpc>
                <a:spcPct val="100000"/>
              </a:lnSpc>
              <a:buFont typeface="Arial"/>
              <a:buChar char="•"/>
              <a:tabLst>
                <a:tab pos="185420" algn="l"/>
              </a:tabLst>
            </a:pPr>
            <a:r>
              <a:rPr sz="1400" spc="5" dirty="0">
                <a:latin typeface="Times New Roman"/>
                <a:cs typeface="Times New Roman"/>
              </a:rPr>
              <a:t>In</a:t>
            </a:r>
            <a:r>
              <a:rPr sz="1400" spc="65" dirty="0">
                <a:latin typeface="Times New Roman"/>
                <a:cs typeface="Times New Roman"/>
              </a:rPr>
              <a:t> </a:t>
            </a:r>
            <a:r>
              <a:rPr sz="1400" spc="125" dirty="0">
                <a:latin typeface="Times New Roman"/>
                <a:cs typeface="Times New Roman"/>
              </a:rPr>
              <a:t>Georgia’s</a:t>
            </a:r>
            <a:r>
              <a:rPr sz="1400" spc="55" dirty="0">
                <a:latin typeface="Times New Roman"/>
                <a:cs typeface="Times New Roman"/>
              </a:rPr>
              <a:t> </a:t>
            </a:r>
            <a:r>
              <a:rPr sz="1400" spc="135" dirty="0">
                <a:latin typeface="Times New Roman"/>
                <a:cs typeface="Times New Roman"/>
              </a:rPr>
              <a:t>early</a:t>
            </a:r>
            <a:r>
              <a:rPr sz="1400" spc="60" dirty="0">
                <a:latin typeface="Times New Roman"/>
                <a:cs typeface="Times New Roman"/>
              </a:rPr>
              <a:t> </a:t>
            </a:r>
            <a:r>
              <a:rPr sz="1400" spc="130" dirty="0">
                <a:latin typeface="Times New Roman"/>
                <a:cs typeface="Times New Roman"/>
              </a:rPr>
              <a:t>history,</a:t>
            </a:r>
            <a:r>
              <a:rPr sz="1400" spc="60" dirty="0">
                <a:latin typeface="Times New Roman"/>
                <a:cs typeface="Times New Roman"/>
              </a:rPr>
              <a:t> </a:t>
            </a:r>
            <a:r>
              <a:rPr sz="1400" spc="180" dirty="0">
                <a:latin typeface="Times New Roman"/>
                <a:cs typeface="Times New Roman"/>
              </a:rPr>
              <a:t>forts</a:t>
            </a:r>
            <a:r>
              <a:rPr sz="1400" spc="55" dirty="0">
                <a:latin typeface="Times New Roman"/>
                <a:cs typeface="Times New Roman"/>
              </a:rPr>
              <a:t> </a:t>
            </a:r>
            <a:r>
              <a:rPr sz="1400" spc="204" dirty="0">
                <a:latin typeface="Times New Roman"/>
                <a:cs typeface="Times New Roman"/>
              </a:rPr>
              <a:t>were</a:t>
            </a:r>
            <a:r>
              <a:rPr sz="1400" spc="60" dirty="0">
                <a:latin typeface="Times New Roman"/>
                <a:cs typeface="Times New Roman"/>
              </a:rPr>
              <a:t> </a:t>
            </a:r>
            <a:r>
              <a:rPr sz="1400" spc="80" dirty="0">
                <a:latin typeface="Times New Roman"/>
                <a:cs typeface="Times New Roman"/>
              </a:rPr>
              <a:t>built</a:t>
            </a:r>
            <a:r>
              <a:rPr sz="1400" spc="60" dirty="0">
                <a:latin typeface="Times New Roman"/>
                <a:cs typeface="Times New Roman"/>
              </a:rPr>
              <a:t> </a:t>
            </a:r>
            <a:r>
              <a:rPr sz="1400" spc="125" dirty="0">
                <a:latin typeface="Times New Roman"/>
                <a:cs typeface="Times New Roman"/>
              </a:rPr>
              <a:t>on</a:t>
            </a:r>
            <a:r>
              <a:rPr sz="1400" spc="75" dirty="0">
                <a:latin typeface="Times New Roman"/>
                <a:cs typeface="Times New Roman"/>
              </a:rPr>
              <a:t> </a:t>
            </a:r>
            <a:r>
              <a:rPr sz="1400" spc="175" dirty="0">
                <a:latin typeface="Times New Roman"/>
                <a:cs typeface="Times New Roman"/>
              </a:rPr>
              <a:t>the</a:t>
            </a:r>
            <a:r>
              <a:rPr sz="1400" spc="70" dirty="0">
                <a:latin typeface="Times New Roman"/>
                <a:cs typeface="Times New Roman"/>
              </a:rPr>
              <a:t> </a:t>
            </a:r>
            <a:r>
              <a:rPr sz="1400" spc="110" dirty="0">
                <a:latin typeface="Times New Roman"/>
                <a:cs typeface="Times New Roman"/>
              </a:rPr>
              <a:t>islands</a:t>
            </a:r>
            <a:r>
              <a:rPr sz="1400" spc="75" dirty="0">
                <a:latin typeface="Times New Roman"/>
                <a:cs typeface="Times New Roman"/>
              </a:rPr>
              <a:t> </a:t>
            </a:r>
            <a:r>
              <a:rPr sz="1400" spc="160" dirty="0">
                <a:latin typeface="Times New Roman"/>
                <a:cs typeface="Times New Roman"/>
              </a:rPr>
              <a:t>to</a:t>
            </a:r>
            <a:r>
              <a:rPr sz="1400" spc="25" dirty="0">
                <a:latin typeface="Times New Roman"/>
                <a:cs typeface="Times New Roman"/>
              </a:rPr>
              <a:t> </a:t>
            </a:r>
            <a:r>
              <a:rPr sz="1400" spc="185" dirty="0">
                <a:solidFill>
                  <a:srgbClr val="FF0000"/>
                </a:solidFill>
                <a:latin typeface="Times New Roman"/>
                <a:cs typeface="Times New Roman"/>
              </a:rPr>
              <a:t>protect  </a:t>
            </a:r>
            <a:r>
              <a:rPr sz="1400" spc="170" dirty="0">
                <a:solidFill>
                  <a:srgbClr val="FF0000"/>
                </a:solidFill>
                <a:latin typeface="Times New Roman"/>
                <a:cs typeface="Times New Roman"/>
              </a:rPr>
              <a:t>the </a:t>
            </a:r>
            <a:r>
              <a:rPr sz="1400" spc="165" dirty="0">
                <a:solidFill>
                  <a:srgbClr val="FF0000"/>
                </a:solidFill>
                <a:latin typeface="Times New Roman"/>
                <a:cs typeface="Times New Roman"/>
              </a:rPr>
              <a:t>state’s</a:t>
            </a:r>
            <a:r>
              <a:rPr sz="1400" spc="-65" dirty="0">
                <a:solidFill>
                  <a:srgbClr val="FF0000"/>
                </a:solidFill>
                <a:latin typeface="Times New Roman"/>
                <a:cs typeface="Times New Roman"/>
              </a:rPr>
              <a:t> </a:t>
            </a:r>
            <a:r>
              <a:rPr sz="1400" spc="175" dirty="0">
                <a:solidFill>
                  <a:srgbClr val="FF0000"/>
                </a:solidFill>
                <a:latin typeface="Times New Roman"/>
                <a:cs typeface="Times New Roman"/>
              </a:rPr>
              <a:t>coast</a:t>
            </a:r>
            <a:r>
              <a:rPr sz="1400" spc="175" dirty="0">
                <a:latin typeface="Times New Roman"/>
                <a:cs typeface="Times New Roman"/>
              </a:rPr>
              <a:t>.</a:t>
            </a:r>
            <a:endParaRPr sz="1400">
              <a:latin typeface="Times New Roman"/>
              <a:cs typeface="Times New Roman"/>
            </a:endParaRPr>
          </a:p>
          <a:p>
            <a:pPr marL="184785" marR="317500" indent="-172085">
              <a:lnSpc>
                <a:spcPct val="100000"/>
              </a:lnSpc>
              <a:buFont typeface="Arial"/>
              <a:buChar char="•"/>
              <a:tabLst>
                <a:tab pos="185420" algn="l"/>
              </a:tabLst>
            </a:pPr>
            <a:r>
              <a:rPr sz="1400" spc="120" dirty="0">
                <a:latin typeface="Times New Roman"/>
                <a:cs typeface="Times New Roman"/>
              </a:rPr>
              <a:t>Today,</a:t>
            </a:r>
            <a:r>
              <a:rPr sz="1400" spc="50" dirty="0">
                <a:latin typeface="Times New Roman"/>
                <a:cs typeface="Times New Roman"/>
              </a:rPr>
              <a:t> </a:t>
            </a:r>
            <a:r>
              <a:rPr sz="1400" spc="165" dirty="0">
                <a:latin typeface="Times New Roman"/>
                <a:cs typeface="Times New Roman"/>
              </a:rPr>
              <a:t>some</a:t>
            </a:r>
            <a:r>
              <a:rPr sz="1400" spc="75" dirty="0">
                <a:latin typeface="Times New Roman"/>
                <a:cs typeface="Times New Roman"/>
              </a:rPr>
              <a:t> </a:t>
            </a:r>
            <a:r>
              <a:rPr sz="1400" spc="130" dirty="0">
                <a:latin typeface="Times New Roman"/>
                <a:cs typeface="Times New Roman"/>
              </a:rPr>
              <a:t>of</a:t>
            </a:r>
            <a:r>
              <a:rPr sz="1400" spc="85" dirty="0">
                <a:latin typeface="Times New Roman"/>
                <a:cs typeface="Times New Roman"/>
              </a:rPr>
              <a:t> </a:t>
            </a:r>
            <a:r>
              <a:rPr sz="1400" spc="170" dirty="0">
                <a:latin typeface="Times New Roman"/>
                <a:cs typeface="Times New Roman"/>
              </a:rPr>
              <a:t>the</a:t>
            </a:r>
            <a:r>
              <a:rPr sz="1400" spc="75" dirty="0">
                <a:latin typeface="Times New Roman"/>
                <a:cs typeface="Times New Roman"/>
              </a:rPr>
              <a:t> </a:t>
            </a:r>
            <a:r>
              <a:rPr sz="1400" spc="110" dirty="0">
                <a:latin typeface="Times New Roman"/>
                <a:cs typeface="Times New Roman"/>
              </a:rPr>
              <a:t>islands,</a:t>
            </a:r>
            <a:r>
              <a:rPr sz="1400" spc="70" dirty="0">
                <a:latin typeface="Times New Roman"/>
                <a:cs typeface="Times New Roman"/>
              </a:rPr>
              <a:t> </a:t>
            </a:r>
            <a:r>
              <a:rPr sz="1400" spc="60" dirty="0">
                <a:latin typeface="Times New Roman"/>
                <a:cs typeface="Times New Roman"/>
              </a:rPr>
              <a:t>like</a:t>
            </a:r>
            <a:r>
              <a:rPr sz="1400" spc="75" dirty="0">
                <a:latin typeface="Times New Roman"/>
                <a:cs typeface="Times New Roman"/>
              </a:rPr>
              <a:t> </a:t>
            </a:r>
            <a:r>
              <a:rPr sz="1400" spc="155" dirty="0">
                <a:latin typeface="Times New Roman"/>
                <a:cs typeface="Times New Roman"/>
              </a:rPr>
              <a:t>St</a:t>
            </a:r>
            <a:r>
              <a:rPr sz="1400" spc="80" dirty="0">
                <a:latin typeface="Times New Roman"/>
                <a:cs typeface="Times New Roman"/>
              </a:rPr>
              <a:t> </a:t>
            </a:r>
            <a:r>
              <a:rPr sz="1400" spc="110" dirty="0">
                <a:latin typeface="Times New Roman"/>
                <a:cs typeface="Times New Roman"/>
              </a:rPr>
              <a:t>Simons,</a:t>
            </a:r>
            <a:r>
              <a:rPr sz="1400" spc="75" dirty="0">
                <a:latin typeface="Times New Roman"/>
                <a:cs typeface="Times New Roman"/>
              </a:rPr>
              <a:t> </a:t>
            </a:r>
            <a:r>
              <a:rPr sz="1400" spc="140" dirty="0">
                <a:latin typeface="Times New Roman"/>
                <a:cs typeface="Times New Roman"/>
              </a:rPr>
              <a:t>Tybee,</a:t>
            </a:r>
            <a:r>
              <a:rPr sz="1400" spc="45" dirty="0">
                <a:latin typeface="Times New Roman"/>
                <a:cs typeface="Times New Roman"/>
              </a:rPr>
              <a:t> </a:t>
            </a:r>
            <a:r>
              <a:rPr sz="1400" spc="145" dirty="0">
                <a:latin typeface="Times New Roman"/>
                <a:cs typeface="Times New Roman"/>
              </a:rPr>
              <a:t>and</a:t>
            </a:r>
            <a:r>
              <a:rPr sz="1400" spc="75" dirty="0">
                <a:latin typeface="Times New Roman"/>
                <a:cs typeface="Times New Roman"/>
              </a:rPr>
              <a:t> </a:t>
            </a:r>
            <a:r>
              <a:rPr sz="1400" spc="80" dirty="0">
                <a:latin typeface="Times New Roman"/>
                <a:cs typeface="Times New Roman"/>
              </a:rPr>
              <a:t>Jekyll,</a:t>
            </a:r>
            <a:r>
              <a:rPr sz="1400" spc="65" dirty="0">
                <a:latin typeface="Times New Roman"/>
                <a:cs typeface="Times New Roman"/>
              </a:rPr>
              <a:t> </a:t>
            </a:r>
            <a:r>
              <a:rPr sz="1400" spc="210" dirty="0">
                <a:latin typeface="Times New Roman"/>
                <a:cs typeface="Times New Roman"/>
              </a:rPr>
              <a:t>are  </a:t>
            </a:r>
            <a:r>
              <a:rPr sz="1400" spc="125" dirty="0">
                <a:latin typeface="Times New Roman"/>
                <a:cs typeface="Times New Roman"/>
              </a:rPr>
              <a:t>popular </a:t>
            </a:r>
            <a:r>
              <a:rPr sz="1400" spc="135" dirty="0">
                <a:latin typeface="Times New Roman"/>
                <a:cs typeface="Times New Roman"/>
              </a:rPr>
              <a:t>vacation </a:t>
            </a:r>
            <a:r>
              <a:rPr sz="1400" spc="135" dirty="0">
                <a:solidFill>
                  <a:srgbClr val="FF0000"/>
                </a:solidFill>
                <a:latin typeface="Times New Roman"/>
                <a:cs typeface="Times New Roman"/>
              </a:rPr>
              <a:t>destinations </a:t>
            </a:r>
            <a:r>
              <a:rPr sz="1400" spc="165" dirty="0">
                <a:solidFill>
                  <a:srgbClr val="FF0000"/>
                </a:solidFill>
                <a:latin typeface="Times New Roman"/>
                <a:cs typeface="Times New Roman"/>
              </a:rPr>
              <a:t>for</a:t>
            </a:r>
            <a:r>
              <a:rPr sz="1400" spc="-185" dirty="0">
                <a:solidFill>
                  <a:srgbClr val="FF0000"/>
                </a:solidFill>
                <a:latin typeface="Times New Roman"/>
                <a:cs typeface="Times New Roman"/>
              </a:rPr>
              <a:t> </a:t>
            </a:r>
            <a:r>
              <a:rPr sz="1400" spc="150" dirty="0">
                <a:solidFill>
                  <a:srgbClr val="FF0000"/>
                </a:solidFill>
                <a:latin typeface="Times New Roman"/>
                <a:cs typeface="Times New Roman"/>
              </a:rPr>
              <a:t>tourists</a:t>
            </a:r>
            <a:r>
              <a:rPr sz="1400" spc="150" dirty="0">
                <a:latin typeface="Times New Roman"/>
                <a:cs typeface="Times New Roman"/>
              </a:rPr>
              <a:t>.</a:t>
            </a:r>
            <a:endParaRPr sz="1400">
              <a:latin typeface="Times New Roman"/>
              <a:cs typeface="Times New Roman"/>
            </a:endParaRPr>
          </a:p>
          <a:p>
            <a:pPr marL="184785" marR="5080" indent="-172085">
              <a:lnSpc>
                <a:spcPct val="100000"/>
              </a:lnSpc>
              <a:spcBef>
                <a:spcPts val="5"/>
              </a:spcBef>
              <a:buFont typeface="Arial"/>
              <a:buChar char="•"/>
              <a:tabLst>
                <a:tab pos="185420" algn="l"/>
              </a:tabLst>
            </a:pPr>
            <a:r>
              <a:rPr sz="1400" spc="160" dirty="0">
                <a:latin typeface="Times New Roman"/>
                <a:cs typeface="Times New Roman"/>
              </a:rPr>
              <a:t>Other</a:t>
            </a:r>
            <a:r>
              <a:rPr sz="1400" spc="65" dirty="0">
                <a:latin typeface="Times New Roman"/>
                <a:cs typeface="Times New Roman"/>
              </a:rPr>
              <a:t> </a:t>
            </a:r>
            <a:r>
              <a:rPr sz="1400" spc="175" dirty="0">
                <a:latin typeface="Times New Roman"/>
                <a:cs typeface="Times New Roman"/>
              </a:rPr>
              <a:t>barrier</a:t>
            </a:r>
            <a:r>
              <a:rPr sz="1400" spc="55" dirty="0">
                <a:latin typeface="Times New Roman"/>
                <a:cs typeface="Times New Roman"/>
              </a:rPr>
              <a:t> </a:t>
            </a:r>
            <a:r>
              <a:rPr sz="1400" spc="110" dirty="0">
                <a:latin typeface="Times New Roman"/>
                <a:cs typeface="Times New Roman"/>
              </a:rPr>
              <a:t>islands</a:t>
            </a:r>
            <a:r>
              <a:rPr sz="1400" spc="80" dirty="0">
                <a:latin typeface="Times New Roman"/>
                <a:cs typeface="Times New Roman"/>
              </a:rPr>
              <a:t> </a:t>
            </a:r>
            <a:r>
              <a:rPr sz="1400" spc="210" dirty="0">
                <a:latin typeface="Times New Roman"/>
                <a:cs typeface="Times New Roman"/>
              </a:rPr>
              <a:t>are</a:t>
            </a:r>
            <a:r>
              <a:rPr sz="1400" spc="75" dirty="0">
                <a:latin typeface="Times New Roman"/>
                <a:cs typeface="Times New Roman"/>
              </a:rPr>
              <a:t> </a:t>
            </a:r>
            <a:r>
              <a:rPr sz="1400" spc="180" dirty="0">
                <a:solidFill>
                  <a:srgbClr val="FF0000"/>
                </a:solidFill>
                <a:latin typeface="Times New Roman"/>
                <a:cs typeface="Times New Roman"/>
              </a:rPr>
              <a:t>protected</a:t>
            </a:r>
            <a:r>
              <a:rPr sz="1400" spc="40" dirty="0">
                <a:solidFill>
                  <a:srgbClr val="FF0000"/>
                </a:solidFill>
                <a:latin typeface="Times New Roman"/>
                <a:cs typeface="Times New Roman"/>
              </a:rPr>
              <a:t> </a:t>
            </a:r>
            <a:r>
              <a:rPr sz="1400" spc="65" dirty="0">
                <a:solidFill>
                  <a:srgbClr val="FF0000"/>
                </a:solidFill>
                <a:latin typeface="Times New Roman"/>
                <a:cs typeface="Times New Roman"/>
              </a:rPr>
              <a:t>wildlife</a:t>
            </a:r>
            <a:r>
              <a:rPr sz="1400" spc="90" dirty="0">
                <a:solidFill>
                  <a:srgbClr val="FF0000"/>
                </a:solidFill>
                <a:latin typeface="Times New Roman"/>
                <a:cs typeface="Times New Roman"/>
              </a:rPr>
              <a:t> </a:t>
            </a:r>
            <a:r>
              <a:rPr sz="1400" spc="200" dirty="0">
                <a:solidFill>
                  <a:srgbClr val="FF0000"/>
                </a:solidFill>
                <a:latin typeface="Times New Roman"/>
                <a:cs typeface="Times New Roman"/>
              </a:rPr>
              <a:t>reserves</a:t>
            </a:r>
            <a:r>
              <a:rPr sz="1400" spc="70" dirty="0">
                <a:solidFill>
                  <a:srgbClr val="FF0000"/>
                </a:solidFill>
                <a:latin typeface="Times New Roman"/>
                <a:cs typeface="Times New Roman"/>
              </a:rPr>
              <a:t> </a:t>
            </a:r>
            <a:r>
              <a:rPr sz="1400" spc="145" dirty="0">
                <a:latin typeface="Times New Roman"/>
                <a:cs typeface="Times New Roman"/>
              </a:rPr>
              <a:t>and</a:t>
            </a:r>
            <a:r>
              <a:rPr sz="1400" spc="65" dirty="0">
                <a:latin typeface="Times New Roman"/>
                <a:cs typeface="Times New Roman"/>
              </a:rPr>
              <a:t> </a:t>
            </a:r>
            <a:r>
              <a:rPr sz="1400" spc="140" dirty="0">
                <a:latin typeface="Times New Roman"/>
                <a:cs typeface="Times New Roman"/>
              </a:rPr>
              <a:t>wilderness  </a:t>
            </a:r>
            <a:r>
              <a:rPr sz="1400" spc="160" dirty="0">
                <a:latin typeface="Times New Roman"/>
                <a:cs typeface="Times New Roman"/>
              </a:rPr>
              <a:t>sanctuaries,</a:t>
            </a:r>
            <a:r>
              <a:rPr sz="1400" spc="45" dirty="0">
                <a:latin typeface="Times New Roman"/>
                <a:cs typeface="Times New Roman"/>
              </a:rPr>
              <a:t> </a:t>
            </a:r>
            <a:r>
              <a:rPr sz="1400" spc="145" dirty="0">
                <a:latin typeface="Times New Roman"/>
                <a:cs typeface="Times New Roman"/>
              </a:rPr>
              <a:t>and</a:t>
            </a:r>
            <a:r>
              <a:rPr sz="1400" spc="60" dirty="0">
                <a:latin typeface="Times New Roman"/>
                <a:cs typeface="Times New Roman"/>
              </a:rPr>
              <a:t> </a:t>
            </a:r>
            <a:r>
              <a:rPr sz="1400" spc="160" dirty="0">
                <a:latin typeface="Times New Roman"/>
                <a:cs typeface="Times New Roman"/>
              </a:rPr>
              <a:t>cannot</a:t>
            </a:r>
            <a:r>
              <a:rPr sz="1400" spc="50" dirty="0">
                <a:latin typeface="Times New Roman"/>
                <a:cs typeface="Times New Roman"/>
              </a:rPr>
              <a:t> </a:t>
            </a:r>
            <a:r>
              <a:rPr sz="1400" spc="185" dirty="0">
                <a:latin typeface="Times New Roman"/>
                <a:cs typeface="Times New Roman"/>
              </a:rPr>
              <a:t>be</a:t>
            </a:r>
            <a:r>
              <a:rPr sz="1400" spc="80" dirty="0">
                <a:latin typeface="Times New Roman"/>
                <a:cs typeface="Times New Roman"/>
              </a:rPr>
              <a:t> </a:t>
            </a:r>
            <a:r>
              <a:rPr sz="1400" spc="170" dirty="0">
                <a:latin typeface="Times New Roman"/>
                <a:cs typeface="Times New Roman"/>
              </a:rPr>
              <a:t>destroyed</a:t>
            </a:r>
            <a:r>
              <a:rPr sz="1400" spc="35" dirty="0">
                <a:latin typeface="Times New Roman"/>
                <a:cs typeface="Times New Roman"/>
              </a:rPr>
              <a:t> </a:t>
            </a:r>
            <a:r>
              <a:rPr sz="1400" spc="114" dirty="0">
                <a:latin typeface="Times New Roman"/>
                <a:cs typeface="Times New Roman"/>
              </a:rPr>
              <a:t>by</a:t>
            </a:r>
            <a:r>
              <a:rPr sz="1400" spc="70" dirty="0">
                <a:latin typeface="Times New Roman"/>
                <a:cs typeface="Times New Roman"/>
              </a:rPr>
              <a:t> </a:t>
            </a:r>
            <a:r>
              <a:rPr sz="1400" spc="155" dirty="0">
                <a:latin typeface="Times New Roman"/>
                <a:cs typeface="Times New Roman"/>
              </a:rPr>
              <a:t>manmade</a:t>
            </a:r>
            <a:r>
              <a:rPr sz="1400" spc="65" dirty="0">
                <a:latin typeface="Times New Roman"/>
                <a:cs typeface="Times New Roman"/>
              </a:rPr>
              <a:t> </a:t>
            </a:r>
            <a:r>
              <a:rPr sz="1400" spc="140" dirty="0">
                <a:latin typeface="Times New Roman"/>
                <a:cs typeface="Times New Roman"/>
              </a:rPr>
              <a:t>developments.</a:t>
            </a:r>
            <a:endParaRPr sz="1400">
              <a:latin typeface="Times New Roman"/>
              <a:cs typeface="Times New Roman"/>
            </a:endParaRPr>
          </a:p>
        </p:txBody>
      </p:sp>
      <p:sp>
        <p:nvSpPr>
          <p:cNvPr id="11" name="object 11"/>
          <p:cNvSpPr/>
          <p:nvPr/>
        </p:nvSpPr>
        <p:spPr>
          <a:xfrm>
            <a:off x="124205" y="185165"/>
            <a:ext cx="6583680" cy="11729085"/>
          </a:xfrm>
          <a:custGeom>
            <a:avLst/>
            <a:gdLst/>
            <a:ahLst/>
            <a:cxnLst/>
            <a:rect l="l" t="t" r="r" b="b"/>
            <a:pathLst>
              <a:path w="6583680" h="11729085">
                <a:moveTo>
                  <a:pt x="6583680" y="11728704"/>
                </a:moveTo>
                <a:lnTo>
                  <a:pt x="6583680" y="0"/>
                </a:lnTo>
                <a:lnTo>
                  <a:pt x="0" y="0"/>
                </a:lnTo>
                <a:lnTo>
                  <a:pt x="0" y="11728704"/>
                </a:lnTo>
                <a:lnTo>
                  <a:pt x="6583680" y="11728704"/>
                </a:lnTo>
                <a:close/>
              </a:path>
            </a:pathLst>
          </a:custGeom>
          <a:ln w="38099">
            <a:solidFill>
              <a:srgbClr val="000000"/>
            </a:solidFill>
          </a:ln>
        </p:spPr>
        <p:txBody>
          <a:bodyPr wrap="square" lIns="0" tIns="0" rIns="0" bIns="0" rtlCol="0"/>
          <a:lstStyle/>
          <a:p>
            <a:endParaRPr/>
          </a:p>
        </p:txBody>
      </p:sp>
      <p:sp>
        <p:nvSpPr>
          <p:cNvPr id="12" name="object 12"/>
          <p:cNvSpPr txBox="1"/>
          <p:nvPr/>
        </p:nvSpPr>
        <p:spPr>
          <a:xfrm>
            <a:off x="78739" y="11949451"/>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96973" y="328421"/>
            <a:ext cx="8819515" cy="696595"/>
          </a:xfrm>
          <a:prstGeom prst="rect">
            <a:avLst/>
          </a:prstGeom>
        </p:spPr>
        <p:txBody>
          <a:bodyPr vert="horz" wrap="square" lIns="0" tIns="12700" rIns="0" bIns="0" rtlCol="0">
            <a:spAutoFit/>
          </a:bodyPr>
          <a:lstStyle/>
          <a:p>
            <a:pPr marL="12700">
              <a:lnSpc>
                <a:spcPct val="100000"/>
              </a:lnSpc>
              <a:spcBef>
                <a:spcPts val="100"/>
              </a:spcBef>
            </a:pPr>
            <a:r>
              <a:rPr spc="770" dirty="0"/>
              <a:t>Teacher </a:t>
            </a:r>
            <a:r>
              <a:rPr spc="575" dirty="0"/>
              <a:t>Directions</a:t>
            </a:r>
            <a:r>
              <a:rPr spc="-590" dirty="0"/>
              <a:t> </a:t>
            </a:r>
            <a:r>
              <a:rPr spc="-480" dirty="0"/>
              <a:t>– </a:t>
            </a:r>
            <a:r>
              <a:rPr spc="590" dirty="0"/>
              <a:t>Foldable</a:t>
            </a:r>
          </a:p>
        </p:txBody>
      </p:sp>
      <p:sp>
        <p:nvSpPr>
          <p:cNvPr id="3" name="object 3"/>
          <p:cNvSpPr txBox="1"/>
          <p:nvPr/>
        </p:nvSpPr>
        <p:spPr>
          <a:xfrm>
            <a:off x="579831" y="1155953"/>
            <a:ext cx="10870565" cy="5147310"/>
          </a:xfrm>
          <a:prstGeom prst="rect">
            <a:avLst/>
          </a:prstGeom>
        </p:spPr>
        <p:txBody>
          <a:bodyPr vert="horz" wrap="square" lIns="0" tIns="12700" rIns="0" bIns="0" rtlCol="0">
            <a:spAutoFit/>
          </a:bodyPr>
          <a:lstStyle/>
          <a:p>
            <a:pPr marL="469900" marR="92075" indent="-457200">
              <a:lnSpc>
                <a:spcPct val="100000"/>
              </a:lnSpc>
              <a:spcBef>
                <a:spcPts val="100"/>
              </a:spcBef>
              <a:buFont typeface="Arial"/>
              <a:buChar char="•"/>
              <a:tabLst>
                <a:tab pos="469265" algn="l"/>
                <a:tab pos="469900" algn="l"/>
              </a:tabLst>
            </a:pPr>
            <a:r>
              <a:rPr sz="2400" spc="250" dirty="0">
                <a:latin typeface="Times New Roman"/>
                <a:cs typeface="Times New Roman"/>
              </a:rPr>
              <a:t>The </a:t>
            </a:r>
            <a:r>
              <a:rPr sz="2400" spc="245" dirty="0">
                <a:latin typeface="Times New Roman"/>
                <a:cs typeface="Times New Roman"/>
              </a:rPr>
              <a:t>next </a:t>
            </a:r>
            <a:r>
              <a:rPr sz="2400" spc="275" dirty="0">
                <a:latin typeface="Times New Roman"/>
                <a:cs typeface="Times New Roman"/>
              </a:rPr>
              <a:t>two </a:t>
            </a:r>
            <a:r>
              <a:rPr sz="2400" spc="290" dirty="0">
                <a:latin typeface="Times New Roman"/>
                <a:cs typeface="Times New Roman"/>
              </a:rPr>
              <a:t>pages </a:t>
            </a:r>
            <a:r>
              <a:rPr sz="2400" spc="360" dirty="0">
                <a:latin typeface="Times New Roman"/>
                <a:cs typeface="Times New Roman"/>
              </a:rPr>
              <a:t>are </a:t>
            </a:r>
            <a:r>
              <a:rPr sz="2400" spc="275" dirty="0">
                <a:latin typeface="Times New Roman"/>
                <a:cs typeface="Times New Roman"/>
              </a:rPr>
              <a:t>for </a:t>
            </a:r>
            <a:r>
              <a:rPr sz="2400" spc="254" dirty="0">
                <a:latin typeface="Times New Roman"/>
                <a:cs typeface="Times New Roman"/>
              </a:rPr>
              <a:t>an </a:t>
            </a:r>
            <a:r>
              <a:rPr sz="2400" spc="235" dirty="0">
                <a:latin typeface="Times New Roman"/>
                <a:cs typeface="Times New Roman"/>
              </a:rPr>
              <a:t>Interactive </a:t>
            </a:r>
            <a:r>
              <a:rPr sz="2400" spc="180" dirty="0">
                <a:latin typeface="Times New Roman"/>
                <a:cs typeface="Times New Roman"/>
              </a:rPr>
              <a:t>Foldable. </a:t>
            </a:r>
            <a:r>
              <a:rPr sz="2400" spc="125" dirty="0">
                <a:latin typeface="Times New Roman"/>
                <a:cs typeface="Times New Roman"/>
              </a:rPr>
              <a:t>(*This </a:t>
            </a:r>
            <a:r>
              <a:rPr sz="2400" spc="155" dirty="0">
                <a:latin typeface="Times New Roman"/>
                <a:cs typeface="Times New Roman"/>
              </a:rPr>
              <a:t>is </a:t>
            </a:r>
            <a:r>
              <a:rPr sz="2400" spc="260" dirty="0">
                <a:latin typeface="Times New Roman"/>
                <a:cs typeface="Times New Roman"/>
              </a:rPr>
              <a:t>an  </a:t>
            </a:r>
            <a:r>
              <a:rPr sz="2400" spc="240" dirty="0">
                <a:latin typeface="Times New Roman"/>
                <a:cs typeface="Times New Roman"/>
              </a:rPr>
              <a:t>alternative</a:t>
            </a:r>
            <a:r>
              <a:rPr sz="2400" spc="125" dirty="0">
                <a:latin typeface="Times New Roman"/>
                <a:cs typeface="Times New Roman"/>
              </a:rPr>
              <a:t> </a:t>
            </a:r>
            <a:r>
              <a:rPr sz="2400" spc="245" dirty="0">
                <a:latin typeface="Times New Roman"/>
                <a:cs typeface="Times New Roman"/>
              </a:rPr>
              <a:t>way</a:t>
            </a:r>
            <a:r>
              <a:rPr sz="2400" spc="114" dirty="0">
                <a:latin typeface="Times New Roman"/>
                <a:cs typeface="Times New Roman"/>
              </a:rPr>
              <a:t> </a:t>
            </a:r>
            <a:r>
              <a:rPr sz="2400" spc="280" dirty="0">
                <a:latin typeface="Times New Roman"/>
                <a:cs typeface="Times New Roman"/>
              </a:rPr>
              <a:t>for</a:t>
            </a:r>
            <a:r>
              <a:rPr sz="2400" spc="130" dirty="0">
                <a:latin typeface="Times New Roman"/>
                <a:cs typeface="Times New Roman"/>
              </a:rPr>
              <a:t> </a:t>
            </a:r>
            <a:r>
              <a:rPr sz="2400" spc="240" dirty="0">
                <a:latin typeface="Times New Roman"/>
                <a:cs typeface="Times New Roman"/>
              </a:rPr>
              <a:t>your</a:t>
            </a:r>
            <a:r>
              <a:rPr sz="2400" spc="125" dirty="0">
                <a:latin typeface="Times New Roman"/>
                <a:cs typeface="Times New Roman"/>
              </a:rPr>
              <a:t> </a:t>
            </a:r>
            <a:r>
              <a:rPr sz="2400" spc="290" dirty="0">
                <a:latin typeface="Times New Roman"/>
                <a:cs typeface="Times New Roman"/>
              </a:rPr>
              <a:t>students</a:t>
            </a:r>
            <a:r>
              <a:rPr sz="2400" spc="145" dirty="0">
                <a:latin typeface="Times New Roman"/>
                <a:cs typeface="Times New Roman"/>
              </a:rPr>
              <a:t> </a:t>
            </a:r>
            <a:r>
              <a:rPr sz="2400" spc="275" dirty="0">
                <a:latin typeface="Times New Roman"/>
                <a:cs typeface="Times New Roman"/>
              </a:rPr>
              <a:t>to</a:t>
            </a:r>
            <a:r>
              <a:rPr sz="2400" spc="125" dirty="0">
                <a:latin typeface="Times New Roman"/>
                <a:cs typeface="Times New Roman"/>
              </a:rPr>
              <a:t> </a:t>
            </a:r>
            <a:r>
              <a:rPr sz="2400" spc="295" dirty="0">
                <a:latin typeface="Times New Roman"/>
                <a:cs typeface="Times New Roman"/>
              </a:rPr>
              <a:t>take</a:t>
            </a:r>
            <a:r>
              <a:rPr sz="2400" spc="125" dirty="0">
                <a:latin typeface="Times New Roman"/>
                <a:cs typeface="Times New Roman"/>
              </a:rPr>
              <a:t> </a:t>
            </a:r>
            <a:r>
              <a:rPr sz="2400" spc="290" dirty="0">
                <a:latin typeface="Times New Roman"/>
                <a:cs typeface="Times New Roman"/>
              </a:rPr>
              <a:t>notes</a:t>
            </a:r>
            <a:r>
              <a:rPr sz="2400" spc="125" dirty="0">
                <a:latin typeface="Times New Roman"/>
                <a:cs typeface="Times New Roman"/>
              </a:rPr>
              <a:t> </a:t>
            </a:r>
            <a:r>
              <a:rPr sz="2400" spc="95" dirty="0">
                <a:latin typeface="Times New Roman"/>
                <a:cs typeface="Times New Roman"/>
              </a:rPr>
              <a:t>if</a:t>
            </a:r>
            <a:r>
              <a:rPr sz="2400" spc="135" dirty="0">
                <a:latin typeface="Times New Roman"/>
                <a:cs typeface="Times New Roman"/>
              </a:rPr>
              <a:t> </a:t>
            </a:r>
            <a:r>
              <a:rPr sz="2400" spc="190" dirty="0">
                <a:latin typeface="Times New Roman"/>
                <a:cs typeface="Times New Roman"/>
              </a:rPr>
              <a:t>you</a:t>
            </a:r>
            <a:r>
              <a:rPr sz="2400" spc="130" dirty="0">
                <a:latin typeface="Times New Roman"/>
                <a:cs typeface="Times New Roman"/>
              </a:rPr>
              <a:t> </a:t>
            </a:r>
            <a:r>
              <a:rPr sz="2400" spc="225" dirty="0">
                <a:latin typeface="Times New Roman"/>
                <a:cs typeface="Times New Roman"/>
              </a:rPr>
              <a:t>do</a:t>
            </a:r>
            <a:r>
              <a:rPr sz="2400" spc="135" dirty="0">
                <a:latin typeface="Times New Roman"/>
                <a:cs typeface="Times New Roman"/>
              </a:rPr>
              <a:t> </a:t>
            </a:r>
            <a:r>
              <a:rPr sz="2400" spc="250" dirty="0">
                <a:latin typeface="Times New Roman"/>
                <a:cs typeface="Times New Roman"/>
              </a:rPr>
              <a:t>not</a:t>
            </a:r>
            <a:r>
              <a:rPr sz="2400" spc="140" dirty="0">
                <a:latin typeface="Times New Roman"/>
                <a:cs typeface="Times New Roman"/>
              </a:rPr>
              <a:t> </a:t>
            </a:r>
            <a:r>
              <a:rPr sz="2400" spc="280" dirty="0">
                <a:latin typeface="Times New Roman"/>
                <a:cs typeface="Times New Roman"/>
              </a:rPr>
              <a:t>want</a:t>
            </a:r>
            <a:r>
              <a:rPr sz="2400" spc="125" dirty="0">
                <a:latin typeface="Times New Roman"/>
                <a:cs typeface="Times New Roman"/>
              </a:rPr>
              <a:t> </a:t>
            </a:r>
            <a:r>
              <a:rPr sz="2400" spc="275" dirty="0">
                <a:latin typeface="Times New Roman"/>
                <a:cs typeface="Times New Roman"/>
              </a:rPr>
              <a:t>to  </a:t>
            </a:r>
            <a:r>
              <a:rPr sz="2400" spc="310" dirty="0">
                <a:latin typeface="Times New Roman"/>
                <a:cs typeface="Times New Roman"/>
              </a:rPr>
              <a:t>use </a:t>
            </a:r>
            <a:r>
              <a:rPr sz="2400" spc="300" dirty="0">
                <a:latin typeface="Times New Roman"/>
                <a:cs typeface="Times New Roman"/>
              </a:rPr>
              <a:t>the </a:t>
            </a:r>
            <a:r>
              <a:rPr sz="2400" spc="140" dirty="0">
                <a:latin typeface="Times New Roman"/>
                <a:cs typeface="Times New Roman"/>
              </a:rPr>
              <a:t>CLOZE</a:t>
            </a:r>
            <a:r>
              <a:rPr sz="2400" spc="-250" dirty="0">
                <a:latin typeface="Times New Roman"/>
                <a:cs typeface="Times New Roman"/>
              </a:rPr>
              <a:t> </a:t>
            </a:r>
            <a:r>
              <a:rPr sz="2400" spc="225" dirty="0">
                <a:latin typeface="Times New Roman"/>
                <a:cs typeface="Times New Roman"/>
              </a:rPr>
              <a:t>notes.)</a:t>
            </a:r>
            <a:endParaRPr sz="2400">
              <a:latin typeface="Times New Roman"/>
              <a:cs typeface="Times New Roman"/>
            </a:endParaRPr>
          </a:p>
          <a:p>
            <a:pPr>
              <a:lnSpc>
                <a:spcPct val="100000"/>
              </a:lnSpc>
              <a:spcBef>
                <a:spcPts val="5"/>
              </a:spcBef>
              <a:buFont typeface="Arial"/>
              <a:buChar char="•"/>
            </a:pPr>
            <a:endParaRPr sz="2500">
              <a:latin typeface="Times New Roman"/>
              <a:cs typeface="Times New Roman"/>
            </a:endParaRPr>
          </a:p>
          <a:p>
            <a:pPr marL="469900" indent="-457200">
              <a:lnSpc>
                <a:spcPct val="100000"/>
              </a:lnSpc>
              <a:buFont typeface="Arial"/>
              <a:buChar char="•"/>
              <a:tabLst>
                <a:tab pos="469265" algn="l"/>
                <a:tab pos="469900" algn="l"/>
              </a:tabLst>
            </a:pPr>
            <a:r>
              <a:rPr sz="2400" spc="220" dirty="0">
                <a:latin typeface="Times New Roman"/>
                <a:cs typeface="Times New Roman"/>
              </a:rPr>
              <a:t>Print</a:t>
            </a:r>
            <a:r>
              <a:rPr sz="2400" spc="135" dirty="0">
                <a:latin typeface="Times New Roman"/>
                <a:cs typeface="Times New Roman"/>
              </a:rPr>
              <a:t> </a:t>
            </a:r>
            <a:r>
              <a:rPr sz="2400" spc="254" dirty="0">
                <a:latin typeface="Times New Roman"/>
                <a:cs typeface="Times New Roman"/>
              </a:rPr>
              <a:t>out</a:t>
            </a:r>
            <a:r>
              <a:rPr sz="2400" spc="125" dirty="0">
                <a:latin typeface="Times New Roman"/>
                <a:cs typeface="Times New Roman"/>
              </a:rPr>
              <a:t> </a:t>
            </a:r>
            <a:r>
              <a:rPr sz="2400" spc="300" dirty="0">
                <a:latin typeface="Times New Roman"/>
                <a:cs typeface="Times New Roman"/>
              </a:rPr>
              <a:t>the</a:t>
            </a:r>
            <a:r>
              <a:rPr sz="2400" spc="120" dirty="0">
                <a:latin typeface="Times New Roman"/>
                <a:cs typeface="Times New Roman"/>
              </a:rPr>
              <a:t> </a:t>
            </a:r>
            <a:r>
              <a:rPr sz="2400" spc="185" dirty="0">
                <a:latin typeface="Times New Roman"/>
                <a:cs typeface="Times New Roman"/>
              </a:rPr>
              <a:t>foldable</a:t>
            </a:r>
            <a:r>
              <a:rPr sz="2400" spc="130" dirty="0">
                <a:latin typeface="Times New Roman"/>
                <a:cs typeface="Times New Roman"/>
              </a:rPr>
              <a:t> </a:t>
            </a:r>
            <a:r>
              <a:rPr sz="2400" spc="290" dirty="0">
                <a:latin typeface="Times New Roman"/>
                <a:cs typeface="Times New Roman"/>
              </a:rPr>
              <a:t>pages</a:t>
            </a:r>
            <a:r>
              <a:rPr sz="2400" spc="114" dirty="0">
                <a:latin typeface="Times New Roman"/>
                <a:cs typeface="Times New Roman"/>
              </a:rPr>
              <a:t> </a:t>
            </a:r>
            <a:r>
              <a:rPr sz="2400" spc="275" dirty="0">
                <a:latin typeface="Times New Roman"/>
                <a:cs typeface="Times New Roman"/>
              </a:rPr>
              <a:t>for</a:t>
            </a:r>
            <a:r>
              <a:rPr sz="2400" spc="125" dirty="0">
                <a:latin typeface="Times New Roman"/>
                <a:cs typeface="Times New Roman"/>
              </a:rPr>
              <a:t> </a:t>
            </a:r>
            <a:r>
              <a:rPr sz="2400" spc="315" dirty="0">
                <a:latin typeface="Times New Roman"/>
                <a:cs typeface="Times New Roman"/>
              </a:rPr>
              <a:t>each</a:t>
            </a:r>
            <a:r>
              <a:rPr sz="2400" spc="120" dirty="0">
                <a:latin typeface="Times New Roman"/>
                <a:cs typeface="Times New Roman"/>
              </a:rPr>
              <a:t> </a:t>
            </a:r>
            <a:r>
              <a:rPr sz="2400" spc="270" dirty="0">
                <a:latin typeface="Times New Roman"/>
                <a:cs typeface="Times New Roman"/>
              </a:rPr>
              <a:t>student.</a:t>
            </a:r>
            <a:endParaRPr sz="2400">
              <a:latin typeface="Times New Roman"/>
              <a:cs typeface="Times New Roman"/>
            </a:endParaRPr>
          </a:p>
          <a:p>
            <a:pPr marL="469900" indent="-457200">
              <a:lnSpc>
                <a:spcPct val="100000"/>
              </a:lnSpc>
              <a:buFont typeface="Arial"/>
              <a:buChar char="•"/>
              <a:tabLst>
                <a:tab pos="469265" algn="l"/>
                <a:tab pos="469900" algn="l"/>
              </a:tabLst>
            </a:pPr>
            <a:r>
              <a:rPr sz="2400" spc="254" dirty="0">
                <a:latin typeface="Times New Roman"/>
                <a:cs typeface="Times New Roman"/>
              </a:rPr>
              <a:t>The</a:t>
            </a:r>
            <a:r>
              <a:rPr sz="2400" spc="110" dirty="0">
                <a:latin typeface="Times New Roman"/>
                <a:cs typeface="Times New Roman"/>
              </a:rPr>
              <a:t> </a:t>
            </a:r>
            <a:r>
              <a:rPr sz="2400" spc="295" dirty="0">
                <a:latin typeface="Times New Roman"/>
                <a:cs typeface="Times New Roman"/>
              </a:rPr>
              <a:t>students</a:t>
            </a:r>
            <a:r>
              <a:rPr sz="2400" spc="140" dirty="0">
                <a:latin typeface="Times New Roman"/>
                <a:cs typeface="Times New Roman"/>
              </a:rPr>
              <a:t> </a:t>
            </a:r>
            <a:r>
              <a:rPr sz="2400" spc="25" dirty="0">
                <a:latin typeface="Times New Roman"/>
                <a:cs typeface="Times New Roman"/>
              </a:rPr>
              <a:t>will</a:t>
            </a:r>
            <a:r>
              <a:rPr sz="2400" spc="130" dirty="0">
                <a:latin typeface="Times New Roman"/>
                <a:cs typeface="Times New Roman"/>
              </a:rPr>
              <a:t> </a:t>
            </a:r>
            <a:r>
              <a:rPr sz="2400" spc="300" dirty="0">
                <a:latin typeface="Times New Roman"/>
                <a:cs typeface="Times New Roman"/>
              </a:rPr>
              <a:t>cut</a:t>
            </a:r>
            <a:r>
              <a:rPr sz="2400" spc="150" dirty="0">
                <a:latin typeface="Times New Roman"/>
                <a:cs typeface="Times New Roman"/>
              </a:rPr>
              <a:t> </a:t>
            </a:r>
            <a:r>
              <a:rPr sz="2400" spc="300" dirty="0">
                <a:latin typeface="Times New Roman"/>
                <a:cs typeface="Times New Roman"/>
              </a:rPr>
              <a:t>the</a:t>
            </a:r>
            <a:r>
              <a:rPr sz="2400" spc="120" dirty="0">
                <a:latin typeface="Times New Roman"/>
                <a:cs typeface="Times New Roman"/>
              </a:rPr>
              <a:t> </a:t>
            </a:r>
            <a:r>
              <a:rPr sz="2400" spc="254" dirty="0">
                <a:latin typeface="Times New Roman"/>
                <a:cs typeface="Times New Roman"/>
              </a:rPr>
              <a:t>template</a:t>
            </a:r>
            <a:r>
              <a:rPr sz="2400" spc="135" dirty="0">
                <a:latin typeface="Times New Roman"/>
                <a:cs typeface="Times New Roman"/>
              </a:rPr>
              <a:t> </a:t>
            </a:r>
            <a:r>
              <a:rPr sz="2400" spc="254" dirty="0">
                <a:latin typeface="Times New Roman"/>
                <a:cs typeface="Times New Roman"/>
              </a:rPr>
              <a:t>out</a:t>
            </a:r>
            <a:r>
              <a:rPr sz="2400" spc="120" dirty="0">
                <a:latin typeface="Times New Roman"/>
                <a:cs typeface="Times New Roman"/>
              </a:rPr>
              <a:t> </a:t>
            </a:r>
            <a:r>
              <a:rPr sz="2400" spc="180" dirty="0">
                <a:latin typeface="Times New Roman"/>
                <a:cs typeface="Times New Roman"/>
              </a:rPr>
              <a:t>along</a:t>
            </a:r>
            <a:r>
              <a:rPr sz="2400" spc="125" dirty="0">
                <a:latin typeface="Times New Roman"/>
                <a:cs typeface="Times New Roman"/>
              </a:rPr>
              <a:t> </a:t>
            </a:r>
            <a:r>
              <a:rPr sz="2400" spc="300" dirty="0">
                <a:latin typeface="Times New Roman"/>
                <a:cs typeface="Times New Roman"/>
              </a:rPr>
              <a:t>the</a:t>
            </a:r>
            <a:r>
              <a:rPr sz="2400" spc="120" dirty="0">
                <a:latin typeface="Times New Roman"/>
                <a:cs typeface="Times New Roman"/>
              </a:rPr>
              <a:t> </a:t>
            </a:r>
            <a:r>
              <a:rPr sz="2400" spc="204" dirty="0">
                <a:latin typeface="Times New Roman"/>
                <a:cs typeface="Times New Roman"/>
              </a:rPr>
              <a:t>thick</a:t>
            </a:r>
            <a:r>
              <a:rPr sz="2400" spc="125" dirty="0">
                <a:latin typeface="Times New Roman"/>
                <a:cs typeface="Times New Roman"/>
              </a:rPr>
              <a:t> </a:t>
            </a:r>
            <a:r>
              <a:rPr sz="2400" spc="240" dirty="0">
                <a:latin typeface="Times New Roman"/>
                <a:cs typeface="Times New Roman"/>
              </a:rPr>
              <a:t>outside</a:t>
            </a:r>
            <a:r>
              <a:rPr sz="2400" spc="130" dirty="0">
                <a:latin typeface="Times New Roman"/>
                <a:cs typeface="Times New Roman"/>
              </a:rPr>
              <a:t> </a:t>
            </a:r>
            <a:r>
              <a:rPr sz="2400" spc="165" dirty="0">
                <a:latin typeface="Times New Roman"/>
                <a:cs typeface="Times New Roman"/>
              </a:rPr>
              <a:t>lines.</a:t>
            </a:r>
            <a:endParaRPr sz="2400">
              <a:latin typeface="Times New Roman"/>
              <a:cs typeface="Times New Roman"/>
            </a:endParaRPr>
          </a:p>
          <a:p>
            <a:pPr marL="469900" marR="5080" indent="-457200">
              <a:lnSpc>
                <a:spcPct val="100000"/>
              </a:lnSpc>
              <a:spcBef>
                <a:spcPts val="5"/>
              </a:spcBef>
              <a:buFont typeface="Arial"/>
              <a:buChar char="•"/>
              <a:tabLst>
                <a:tab pos="469265" algn="l"/>
                <a:tab pos="469900" algn="l"/>
              </a:tabLst>
            </a:pPr>
            <a:r>
              <a:rPr sz="2400" spc="185" dirty="0">
                <a:latin typeface="Times New Roman"/>
                <a:cs typeface="Times New Roman"/>
              </a:rPr>
              <a:t>Next,</a:t>
            </a:r>
            <a:r>
              <a:rPr sz="2400" spc="120" dirty="0">
                <a:latin typeface="Times New Roman"/>
                <a:cs typeface="Times New Roman"/>
              </a:rPr>
              <a:t> </a:t>
            </a:r>
            <a:r>
              <a:rPr sz="2400" spc="254" dirty="0">
                <a:latin typeface="Times New Roman"/>
                <a:cs typeface="Times New Roman"/>
              </a:rPr>
              <a:t>they</a:t>
            </a:r>
            <a:r>
              <a:rPr sz="2400" spc="125" dirty="0">
                <a:latin typeface="Times New Roman"/>
                <a:cs typeface="Times New Roman"/>
              </a:rPr>
              <a:t> </a:t>
            </a:r>
            <a:r>
              <a:rPr sz="2400" spc="25" dirty="0">
                <a:latin typeface="Times New Roman"/>
                <a:cs typeface="Times New Roman"/>
              </a:rPr>
              <a:t>will</a:t>
            </a:r>
            <a:r>
              <a:rPr sz="2400" spc="125" dirty="0">
                <a:latin typeface="Times New Roman"/>
                <a:cs typeface="Times New Roman"/>
              </a:rPr>
              <a:t> </a:t>
            </a:r>
            <a:r>
              <a:rPr sz="2400" spc="305" dirty="0">
                <a:latin typeface="Times New Roman"/>
                <a:cs typeface="Times New Roman"/>
              </a:rPr>
              <a:t>cut</a:t>
            </a:r>
            <a:r>
              <a:rPr sz="2400" spc="135" dirty="0">
                <a:latin typeface="Times New Roman"/>
                <a:cs typeface="Times New Roman"/>
              </a:rPr>
              <a:t> </a:t>
            </a:r>
            <a:r>
              <a:rPr sz="2400" spc="180" dirty="0">
                <a:latin typeface="Times New Roman"/>
                <a:cs typeface="Times New Roman"/>
              </a:rPr>
              <a:t>along</a:t>
            </a:r>
            <a:r>
              <a:rPr sz="2400" spc="130" dirty="0">
                <a:latin typeface="Times New Roman"/>
                <a:cs typeface="Times New Roman"/>
              </a:rPr>
              <a:t> </a:t>
            </a:r>
            <a:r>
              <a:rPr sz="2400" spc="300" dirty="0">
                <a:latin typeface="Times New Roman"/>
                <a:cs typeface="Times New Roman"/>
              </a:rPr>
              <a:t>the</a:t>
            </a:r>
            <a:r>
              <a:rPr sz="2400" spc="125" dirty="0">
                <a:latin typeface="Times New Roman"/>
                <a:cs typeface="Times New Roman"/>
              </a:rPr>
              <a:t> </a:t>
            </a:r>
            <a:r>
              <a:rPr sz="2400" spc="170" dirty="0">
                <a:latin typeface="Times New Roman"/>
                <a:cs typeface="Times New Roman"/>
              </a:rPr>
              <a:t>thin</a:t>
            </a:r>
            <a:r>
              <a:rPr sz="2400" spc="125" dirty="0">
                <a:latin typeface="Times New Roman"/>
                <a:cs typeface="Times New Roman"/>
              </a:rPr>
              <a:t> </a:t>
            </a:r>
            <a:r>
              <a:rPr sz="2400" spc="160" dirty="0">
                <a:latin typeface="Times New Roman"/>
                <a:cs typeface="Times New Roman"/>
              </a:rPr>
              <a:t>lines</a:t>
            </a:r>
            <a:r>
              <a:rPr sz="2400" spc="120" dirty="0">
                <a:latin typeface="Times New Roman"/>
                <a:cs typeface="Times New Roman"/>
              </a:rPr>
              <a:t> </a:t>
            </a:r>
            <a:r>
              <a:rPr sz="2400" spc="295" dirty="0">
                <a:latin typeface="Times New Roman"/>
                <a:cs typeface="Times New Roman"/>
              </a:rPr>
              <a:t>that</a:t>
            </a:r>
            <a:r>
              <a:rPr sz="2400" spc="135" dirty="0">
                <a:latin typeface="Times New Roman"/>
                <a:cs typeface="Times New Roman"/>
              </a:rPr>
              <a:t> </a:t>
            </a:r>
            <a:r>
              <a:rPr sz="2400" spc="150" dirty="0">
                <a:latin typeface="Times New Roman"/>
                <a:cs typeface="Times New Roman"/>
              </a:rPr>
              <a:t>divide</a:t>
            </a:r>
            <a:r>
              <a:rPr sz="2400" spc="130" dirty="0">
                <a:latin typeface="Times New Roman"/>
                <a:cs typeface="Times New Roman"/>
              </a:rPr>
              <a:t> </a:t>
            </a:r>
            <a:r>
              <a:rPr sz="2400" spc="315" dirty="0">
                <a:latin typeface="Times New Roman"/>
                <a:cs typeface="Times New Roman"/>
              </a:rPr>
              <a:t>each</a:t>
            </a:r>
            <a:r>
              <a:rPr sz="2400" spc="120" dirty="0">
                <a:latin typeface="Times New Roman"/>
                <a:cs typeface="Times New Roman"/>
              </a:rPr>
              <a:t> </a:t>
            </a:r>
            <a:r>
              <a:rPr sz="2400" spc="254" dirty="0">
                <a:latin typeface="Times New Roman"/>
                <a:cs typeface="Times New Roman"/>
              </a:rPr>
              <a:t>word,</a:t>
            </a:r>
            <a:r>
              <a:rPr sz="2400" spc="130" dirty="0">
                <a:latin typeface="Times New Roman"/>
                <a:cs typeface="Times New Roman"/>
              </a:rPr>
              <a:t> </a:t>
            </a:r>
            <a:r>
              <a:rPr sz="2400" spc="210" dirty="0">
                <a:latin typeface="Times New Roman"/>
                <a:cs typeface="Times New Roman"/>
              </a:rPr>
              <a:t>stopping  </a:t>
            </a:r>
            <a:r>
              <a:rPr sz="2400" spc="325" dirty="0">
                <a:latin typeface="Times New Roman"/>
                <a:cs typeface="Times New Roman"/>
              </a:rPr>
              <a:t>at </a:t>
            </a:r>
            <a:r>
              <a:rPr sz="2400" spc="300" dirty="0">
                <a:latin typeface="Times New Roman"/>
                <a:cs typeface="Times New Roman"/>
              </a:rPr>
              <a:t>the </a:t>
            </a:r>
            <a:r>
              <a:rPr sz="2400" spc="265" dirty="0">
                <a:latin typeface="Times New Roman"/>
                <a:cs typeface="Times New Roman"/>
              </a:rPr>
              <a:t>gray</a:t>
            </a:r>
            <a:r>
              <a:rPr sz="2400" spc="-254" dirty="0">
                <a:latin typeface="Times New Roman"/>
                <a:cs typeface="Times New Roman"/>
              </a:rPr>
              <a:t> </a:t>
            </a:r>
            <a:r>
              <a:rPr sz="2400" spc="265" dirty="0">
                <a:latin typeface="Times New Roman"/>
                <a:cs typeface="Times New Roman"/>
              </a:rPr>
              <a:t>rectangle.</a:t>
            </a:r>
            <a:endParaRPr sz="2400">
              <a:latin typeface="Times New Roman"/>
              <a:cs typeface="Times New Roman"/>
            </a:endParaRPr>
          </a:p>
          <a:p>
            <a:pPr marL="469900" marR="154940" indent="-457200">
              <a:lnSpc>
                <a:spcPct val="100000"/>
              </a:lnSpc>
              <a:buFont typeface="Arial"/>
              <a:buChar char="•"/>
              <a:tabLst>
                <a:tab pos="469265" algn="l"/>
                <a:tab pos="469900" algn="l"/>
              </a:tabLst>
            </a:pPr>
            <a:r>
              <a:rPr sz="2400" spc="220" dirty="0">
                <a:latin typeface="Times New Roman"/>
                <a:cs typeface="Times New Roman"/>
              </a:rPr>
              <a:t>They</a:t>
            </a:r>
            <a:r>
              <a:rPr sz="2400" spc="120" dirty="0">
                <a:latin typeface="Times New Roman"/>
                <a:cs typeface="Times New Roman"/>
              </a:rPr>
              <a:t> </a:t>
            </a:r>
            <a:r>
              <a:rPr sz="2400" spc="190" dirty="0">
                <a:latin typeface="Times New Roman"/>
                <a:cs typeface="Times New Roman"/>
              </a:rPr>
              <a:t>should</a:t>
            </a:r>
            <a:r>
              <a:rPr sz="2400" spc="125" dirty="0">
                <a:latin typeface="Times New Roman"/>
                <a:cs typeface="Times New Roman"/>
              </a:rPr>
              <a:t> </a:t>
            </a:r>
            <a:r>
              <a:rPr sz="2400" spc="310" dirty="0">
                <a:latin typeface="Times New Roman"/>
                <a:cs typeface="Times New Roman"/>
              </a:rPr>
              <a:t>attach</a:t>
            </a:r>
            <a:r>
              <a:rPr sz="2400" spc="125" dirty="0">
                <a:latin typeface="Times New Roman"/>
                <a:cs typeface="Times New Roman"/>
              </a:rPr>
              <a:t> </a:t>
            </a:r>
            <a:r>
              <a:rPr sz="2400" spc="300" dirty="0">
                <a:latin typeface="Times New Roman"/>
                <a:cs typeface="Times New Roman"/>
              </a:rPr>
              <a:t>the</a:t>
            </a:r>
            <a:r>
              <a:rPr sz="2400" spc="125" dirty="0">
                <a:latin typeface="Times New Roman"/>
                <a:cs typeface="Times New Roman"/>
              </a:rPr>
              <a:t> </a:t>
            </a:r>
            <a:r>
              <a:rPr sz="2400" spc="225" dirty="0">
                <a:latin typeface="Times New Roman"/>
                <a:cs typeface="Times New Roman"/>
              </a:rPr>
              <a:t>side</a:t>
            </a:r>
            <a:r>
              <a:rPr sz="2400" spc="135" dirty="0">
                <a:latin typeface="Times New Roman"/>
                <a:cs typeface="Times New Roman"/>
              </a:rPr>
              <a:t> </a:t>
            </a:r>
            <a:r>
              <a:rPr sz="2400" spc="220" dirty="0">
                <a:latin typeface="Times New Roman"/>
                <a:cs typeface="Times New Roman"/>
              </a:rPr>
              <a:t>of</a:t>
            </a:r>
            <a:r>
              <a:rPr sz="2400" spc="120" dirty="0">
                <a:latin typeface="Times New Roman"/>
                <a:cs typeface="Times New Roman"/>
              </a:rPr>
              <a:t> </a:t>
            </a:r>
            <a:r>
              <a:rPr sz="2400" spc="300" dirty="0">
                <a:latin typeface="Times New Roman"/>
                <a:cs typeface="Times New Roman"/>
              </a:rPr>
              <a:t>the</a:t>
            </a:r>
            <a:r>
              <a:rPr sz="2400" spc="135" dirty="0">
                <a:latin typeface="Times New Roman"/>
                <a:cs typeface="Times New Roman"/>
              </a:rPr>
              <a:t> </a:t>
            </a:r>
            <a:r>
              <a:rPr sz="2400" spc="254" dirty="0">
                <a:latin typeface="Times New Roman"/>
                <a:cs typeface="Times New Roman"/>
              </a:rPr>
              <a:t>template</a:t>
            </a:r>
            <a:r>
              <a:rPr sz="2400" spc="130" dirty="0">
                <a:latin typeface="Times New Roman"/>
                <a:cs typeface="Times New Roman"/>
              </a:rPr>
              <a:t> </a:t>
            </a:r>
            <a:r>
              <a:rPr sz="2400" spc="235" dirty="0">
                <a:latin typeface="Times New Roman"/>
                <a:cs typeface="Times New Roman"/>
              </a:rPr>
              <a:t>(gray</a:t>
            </a:r>
            <a:r>
              <a:rPr sz="2400" spc="125" dirty="0">
                <a:latin typeface="Times New Roman"/>
                <a:cs typeface="Times New Roman"/>
              </a:rPr>
              <a:t> </a:t>
            </a:r>
            <a:r>
              <a:rPr sz="2400" spc="245" dirty="0">
                <a:latin typeface="Times New Roman"/>
                <a:cs typeface="Times New Roman"/>
              </a:rPr>
              <a:t>rectangle)</a:t>
            </a:r>
            <a:r>
              <a:rPr sz="2400" spc="130" dirty="0">
                <a:latin typeface="Times New Roman"/>
                <a:cs typeface="Times New Roman"/>
              </a:rPr>
              <a:t> </a:t>
            </a:r>
            <a:r>
              <a:rPr sz="2400" spc="275" dirty="0">
                <a:latin typeface="Times New Roman"/>
                <a:cs typeface="Times New Roman"/>
              </a:rPr>
              <a:t>to</a:t>
            </a:r>
            <a:r>
              <a:rPr sz="2400" spc="135" dirty="0">
                <a:latin typeface="Times New Roman"/>
                <a:cs typeface="Times New Roman"/>
              </a:rPr>
              <a:t> </a:t>
            </a:r>
            <a:r>
              <a:rPr sz="2400" spc="250" dirty="0">
                <a:latin typeface="Times New Roman"/>
                <a:cs typeface="Times New Roman"/>
              </a:rPr>
              <a:t>their  notebooks.</a:t>
            </a:r>
            <a:endParaRPr sz="2400">
              <a:latin typeface="Times New Roman"/>
              <a:cs typeface="Times New Roman"/>
            </a:endParaRPr>
          </a:p>
          <a:p>
            <a:pPr marL="469900" marR="323215" indent="-457200">
              <a:lnSpc>
                <a:spcPct val="100000"/>
              </a:lnSpc>
              <a:buFont typeface="Arial"/>
              <a:buChar char="•"/>
              <a:tabLst>
                <a:tab pos="469265" algn="l"/>
                <a:tab pos="469900" algn="l"/>
              </a:tabLst>
            </a:pPr>
            <a:r>
              <a:rPr sz="2400" spc="220" dirty="0">
                <a:latin typeface="Times New Roman"/>
                <a:cs typeface="Times New Roman"/>
              </a:rPr>
              <a:t>They</a:t>
            </a:r>
            <a:r>
              <a:rPr sz="2400" spc="120" dirty="0">
                <a:latin typeface="Times New Roman"/>
                <a:cs typeface="Times New Roman"/>
              </a:rPr>
              <a:t> </a:t>
            </a:r>
            <a:r>
              <a:rPr sz="2400" spc="25" dirty="0">
                <a:latin typeface="Times New Roman"/>
                <a:cs typeface="Times New Roman"/>
              </a:rPr>
              <a:t>will</a:t>
            </a:r>
            <a:r>
              <a:rPr sz="2400" spc="125" dirty="0">
                <a:latin typeface="Times New Roman"/>
                <a:cs typeface="Times New Roman"/>
              </a:rPr>
              <a:t> </a:t>
            </a:r>
            <a:r>
              <a:rPr sz="2400" spc="229" dirty="0">
                <a:latin typeface="Times New Roman"/>
                <a:cs typeface="Times New Roman"/>
              </a:rPr>
              <a:t>now</a:t>
            </a:r>
            <a:r>
              <a:rPr sz="2400" spc="130" dirty="0">
                <a:latin typeface="Times New Roman"/>
                <a:cs typeface="Times New Roman"/>
              </a:rPr>
              <a:t> </a:t>
            </a:r>
            <a:r>
              <a:rPr sz="2400" spc="310" dirty="0">
                <a:latin typeface="Times New Roman"/>
                <a:cs typeface="Times New Roman"/>
              </a:rPr>
              <a:t>be</a:t>
            </a:r>
            <a:r>
              <a:rPr sz="2400" spc="130" dirty="0">
                <a:latin typeface="Times New Roman"/>
                <a:cs typeface="Times New Roman"/>
              </a:rPr>
              <a:t> </a:t>
            </a:r>
            <a:r>
              <a:rPr sz="2400" spc="220" dirty="0">
                <a:latin typeface="Times New Roman"/>
                <a:cs typeface="Times New Roman"/>
              </a:rPr>
              <a:t>able</a:t>
            </a:r>
            <a:r>
              <a:rPr sz="2400" spc="114" dirty="0">
                <a:latin typeface="Times New Roman"/>
                <a:cs typeface="Times New Roman"/>
              </a:rPr>
              <a:t> </a:t>
            </a:r>
            <a:r>
              <a:rPr sz="2400" spc="275" dirty="0">
                <a:latin typeface="Times New Roman"/>
                <a:cs typeface="Times New Roman"/>
              </a:rPr>
              <a:t>to</a:t>
            </a:r>
            <a:r>
              <a:rPr sz="2400" spc="135" dirty="0">
                <a:latin typeface="Times New Roman"/>
                <a:cs typeface="Times New Roman"/>
              </a:rPr>
              <a:t> </a:t>
            </a:r>
            <a:r>
              <a:rPr sz="2400" spc="245" dirty="0">
                <a:latin typeface="Times New Roman"/>
                <a:cs typeface="Times New Roman"/>
              </a:rPr>
              <a:t>open</a:t>
            </a:r>
            <a:r>
              <a:rPr sz="2400" spc="130" dirty="0">
                <a:latin typeface="Times New Roman"/>
                <a:cs typeface="Times New Roman"/>
              </a:rPr>
              <a:t> </a:t>
            </a:r>
            <a:r>
              <a:rPr sz="2400" spc="204" dirty="0">
                <a:latin typeface="Times New Roman"/>
                <a:cs typeface="Times New Roman"/>
              </a:rPr>
              <a:t>up</a:t>
            </a:r>
            <a:r>
              <a:rPr sz="2400" spc="135" dirty="0">
                <a:latin typeface="Times New Roman"/>
                <a:cs typeface="Times New Roman"/>
              </a:rPr>
              <a:t> </a:t>
            </a:r>
            <a:r>
              <a:rPr sz="2400" spc="315" dirty="0">
                <a:latin typeface="Times New Roman"/>
                <a:cs typeface="Times New Roman"/>
              </a:rPr>
              <a:t>each</a:t>
            </a:r>
            <a:r>
              <a:rPr sz="2400" spc="120" dirty="0">
                <a:latin typeface="Times New Roman"/>
                <a:cs typeface="Times New Roman"/>
              </a:rPr>
              <a:t> </a:t>
            </a:r>
            <a:r>
              <a:rPr sz="2400" spc="165" dirty="0">
                <a:latin typeface="Times New Roman"/>
                <a:cs typeface="Times New Roman"/>
              </a:rPr>
              <a:t>flap</a:t>
            </a:r>
            <a:r>
              <a:rPr sz="2400" spc="130" dirty="0">
                <a:latin typeface="Times New Roman"/>
                <a:cs typeface="Times New Roman"/>
              </a:rPr>
              <a:t> </a:t>
            </a:r>
            <a:r>
              <a:rPr sz="2400" spc="245" dirty="0">
                <a:latin typeface="Times New Roman"/>
                <a:cs typeface="Times New Roman"/>
              </a:rPr>
              <a:t>and</a:t>
            </a:r>
            <a:r>
              <a:rPr sz="2400" spc="135" dirty="0">
                <a:latin typeface="Times New Roman"/>
                <a:cs typeface="Times New Roman"/>
              </a:rPr>
              <a:t> </a:t>
            </a:r>
            <a:r>
              <a:rPr sz="2400" spc="265" dirty="0">
                <a:latin typeface="Times New Roman"/>
                <a:cs typeface="Times New Roman"/>
              </a:rPr>
              <a:t>write</a:t>
            </a:r>
            <a:r>
              <a:rPr sz="2400" spc="130" dirty="0">
                <a:latin typeface="Times New Roman"/>
                <a:cs typeface="Times New Roman"/>
              </a:rPr>
              <a:t> </a:t>
            </a:r>
            <a:r>
              <a:rPr sz="2400" spc="300" dirty="0">
                <a:latin typeface="Times New Roman"/>
                <a:cs typeface="Times New Roman"/>
              </a:rPr>
              <a:t>the</a:t>
            </a:r>
            <a:r>
              <a:rPr sz="2400" spc="125" dirty="0">
                <a:latin typeface="Times New Roman"/>
                <a:cs typeface="Times New Roman"/>
              </a:rPr>
              <a:t> </a:t>
            </a:r>
            <a:r>
              <a:rPr sz="2400" spc="180" dirty="0">
                <a:latin typeface="Times New Roman"/>
                <a:cs typeface="Times New Roman"/>
              </a:rPr>
              <a:t>definitions  </a:t>
            </a:r>
            <a:r>
              <a:rPr sz="2400" spc="270" dirty="0">
                <a:latin typeface="Times New Roman"/>
                <a:cs typeface="Times New Roman"/>
              </a:rPr>
              <a:t>underneath.</a:t>
            </a:r>
            <a:endParaRPr sz="2400">
              <a:latin typeface="Times New Roman"/>
              <a:cs typeface="Times New Roman"/>
            </a:endParaRPr>
          </a:p>
          <a:p>
            <a:pPr>
              <a:lnSpc>
                <a:spcPct val="100000"/>
              </a:lnSpc>
              <a:spcBef>
                <a:spcPts val="5"/>
              </a:spcBef>
              <a:buFont typeface="Arial"/>
              <a:buChar char="•"/>
            </a:pPr>
            <a:endParaRPr sz="2500">
              <a:latin typeface="Times New Roman"/>
              <a:cs typeface="Times New Roman"/>
            </a:endParaRPr>
          </a:p>
          <a:p>
            <a:pPr marL="469900" indent="-457200">
              <a:lnSpc>
                <a:spcPct val="100000"/>
              </a:lnSpc>
              <a:buFont typeface="Arial"/>
              <a:buChar char="•"/>
              <a:tabLst>
                <a:tab pos="469265" algn="l"/>
                <a:tab pos="469900" algn="l"/>
              </a:tabLst>
            </a:pPr>
            <a:r>
              <a:rPr sz="2400" spc="-10" dirty="0">
                <a:latin typeface="Times New Roman"/>
                <a:cs typeface="Times New Roman"/>
              </a:rPr>
              <a:t>*If </a:t>
            </a:r>
            <a:r>
              <a:rPr sz="2400" spc="215" dirty="0">
                <a:latin typeface="Times New Roman"/>
                <a:cs typeface="Times New Roman"/>
              </a:rPr>
              <a:t>time </a:t>
            </a:r>
            <a:r>
              <a:rPr sz="2400" spc="170" dirty="0">
                <a:latin typeface="Times New Roman"/>
                <a:cs typeface="Times New Roman"/>
              </a:rPr>
              <a:t>allows, </a:t>
            </a:r>
            <a:r>
              <a:rPr sz="2400" spc="260" dirty="0">
                <a:latin typeface="Times New Roman"/>
                <a:cs typeface="Times New Roman"/>
              </a:rPr>
              <a:t>have </a:t>
            </a:r>
            <a:r>
              <a:rPr sz="2400" spc="295" dirty="0">
                <a:latin typeface="Times New Roman"/>
                <a:cs typeface="Times New Roman"/>
              </a:rPr>
              <a:t>students </a:t>
            </a:r>
            <a:r>
              <a:rPr sz="2400" spc="225" dirty="0">
                <a:latin typeface="Times New Roman"/>
                <a:cs typeface="Times New Roman"/>
              </a:rPr>
              <a:t>color </a:t>
            </a:r>
            <a:r>
              <a:rPr sz="2400" spc="300" dirty="0">
                <a:latin typeface="Times New Roman"/>
                <a:cs typeface="Times New Roman"/>
              </a:rPr>
              <a:t>the</a:t>
            </a:r>
            <a:r>
              <a:rPr sz="2400" spc="-310" dirty="0">
                <a:latin typeface="Times New Roman"/>
                <a:cs typeface="Times New Roman"/>
              </a:rPr>
              <a:t> </a:t>
            </a:r>
            <a:r>
              <a:rPr sz="2400" spc="195" dirty="0">
                <a:latin typeface="Times New Roman"/>
                <a:cs typeface="Times New Roman"/>
              </a:rPr>
              <a:t>flaps.</a:t>
            </a:r>
            <a:endParaRPr sz="2400">
              <a:latin typeface="Times New Roman"/>
              <a:cs typeface="Times New Roman"/>
            </a:endParaRPr>
          </a:p>
        </p:txBody>
      </p:sp>
      <p:sp>
        <p:nvSpPr>
          <p:cNvPr id="4" name="object 4"/>
          <p:cNvSpPr/>
          <p:nvPr/>
        </p:nvSpPr>
        <p:spPr>
          <a:xfrm>
            <a:off x="156971" y="91438"/>
            <a:ext cx="11954256" cy="666445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11836" y="146304"/>
            <a:ext cx="11790045" cy="6499860"/>
          </a:xfrm>
          <a:custGeom>
            <a:avLst/>
            <a:gdLst/>
            <a:ahLst/>
            <a:cxnLst/>
            <a:rect l="l" t="t" r="r" b="b"/>
            <a:pathLst>
              <a:path w="11790045" h="6499859">
                <a:moveTo>
                  <a:pt x="0" y="1083310"/>
                </a:moveTo>
                <a:lnTo>
                  <a:pt x="1055" y="1035055"/>
                </a:lnTo>
                <a:lnTo>
                  <a:pt x="4192" y="987340"/>
                </a:lnTo>
                <a:lnTo>
                  <a:pt x="9367" y="940210"/>
                </a:lnTo>
                <a:lnTo>
                  <a:pt x="16536" y="893709"/>
                </a:lnTo>
                <a:lnTo>
                  <a:pt x="25654" y="847880"/>
                </a:lnTo>
                <a:lnTo>
                  <a:pt x="36678" y="802768"/>
                </a:lnTo>
                <a:lnTo>
                  <a:pt x="49563" y="758417"/>
                </a:lnTo>
                <a:lnTo>
                  <a:pt x="64266" y="714870"/>
                </a:lnTo>
                <a:lnTo>
                  <a:pt x="80742" y="672172"/>
                </a:lnTo>
                <a:lnTo>
                  <a:pt x="98948" y="630367"/>
                </a:lnTo>
                <a:lnTo>
                  <a:pt x="118839" y="589499"/>
                </a:lnTo>
                <a:lnTo>
                  <a:pt x="140371" y="549612"/>
                </a:lnTo>
                <a:lnTo>
                  <a:pt x="163501" y="510749"/>
                </a:lnTo>
                <a:lnTo>
                  <a:pt x="188184" y="472956"/>
                </a:lnTo>
                <a:lnTo>
                  <a:pt x="214376" y="436275"/>
                </a:lnTo>
                <a:lnTo>
                  <a:pt x="242033" y="400751"/>
                </a:lnTo>
                <a:lnTo>
                  <a:pt x="271112" y="366429"/>
                </a:lnTo>
                <a:lnTo>
                  <a:pt x="301567" y="333351"/>
                </a:lnTo>
                <a:lnTo>
                  <a:pt x="333356" y="301563"/>
                </a:lnTo>
                <a:lnTo>
                  <a:pt x="366434" y="271107"/>
                </a:lnTo>
                <a:lnTo>
                  <a:pt x="400757" y="242029"/>
                </a:lnTo>
                <a:lnTo>
                  <a:pt x="436281" y="214372"/>
                </a:lnTo>
                <a:lnTo>
                  <a:pt x="472961" y="188180"/>
                </a:lnTo>
                <a:lnTo>
                  <a:pt x="510755" y="163498"/>
                </a:lnTo>
                <a:lnTo>
                  <a:pt x="549617" y="140368"/>
                </a:lnTo>
                <a:lnTo>
                  <a:pt x="589505" y="118836"/>
                </a:lnTo>
                <a:lnTo>
                  <a:pt x="630373" y="98946"/>
                </a:lnTo>
                <a:lnTo>
                  <a:pt x="672178" y="80740"/>
                </a:lnTo>
                <a:lnTo>
                  <a:pt x="714875" y="64264"/>
                </a:lnTo>
                <a:lnTo>
                  <a:pt x="758422" y="49562"/>
                </a:lnTo>
                <a:lnTo>
                  <a:pt x="802773" y="36677"/>
                </a:lnTo>
                <a:lnTo>
                  <a:pt x="847884" y="25653"/>
                </a:lnTo>
                <a:lnTo>
                  <a:pt x="893712" y="16535"/>
                </a:lnTo>
                <a:lnTo>
                  <a:pt x="940213" y="9367"/>
                </a:lnTo>
                <a:lnTo>
                  <a:pt x="987342" y="4192"/>
                </a:lnTo>
                <a:lnTo>
                  <a:pt x="1035055" y="1055"/>
                </a:lnTo>
                <a:lnTo>
                  <a:pt x="1083310" y="0"/>
                </a:lnTo>
                <a:lnTo>
                  <a:pt x="10706354" y="0"/>
                </a:lnTo>
                <a:lnTo>
                  <a:pt x="10754608" y="1055"/>
                </a:lnTo>
                <a:lnTo>
                  <a:pt x="10802323" y="4192"/>
                </a:lnTo>
                <a:lnTo>
                  <a:pt x="10849453" y="9367"/>
                </a:lnTo>
                <a:lnTo>
                  <a:pt x="10895954" y="16535"/>
                </a:lnTo>
                <a:lnTo>
                  <a:pt x="10941783" y="25653"/>
                </a:lnTo>
                <a:lnTo>
                  <a:pt x="10986895" y="36677"/>
                </a:lnTo>
                <a:lnTo>
                  <a:pt x="11031246" y="49562"/>
                </a:lnTo>
                <a:lnTo>
                  <a:pt x="11074793" y="64264"/>
                </a:lnTo>
                <a:lnTo>
                  <a:pt x="11117491" y="80740"/>
                </a:lnTo>
                <a:lnTo>
                  <a:pt x="11159296" y="98946"/>
                </a:lnTo>
                <a:lnTo>
                  <a:pt x="11200164" y="118836"/>
                </a:lnTo>
                <a:lnTo>
                  <a:pt x="11240051" y="140368"/>
                </a:lnTo>
                <a:lnTo>
                  <a:pt x="11278914" y="163498"/>
                </a:lnTo>
                <a:lnTo>
                  <a:pt x="11316707" y="188180"/>
                </a:lnTo>
                <a:lnTo>
                  <a:pt x="11353388" y="214372"/>
                </a:lnTo>
                <a:lnTo>
                  <a:pt x="11388912" y="242029"/>
                </a:lnTo>
                <a:lnTo>
                  <a:pt x="11423234" y="271107"/>
                </a:lnTo>
                <a:lnTo>
                  <a:pt x="11456312" y="301563"/>
                </a:lnTo>
                <a:lnTo>
                  <a:pt x="11488100" y="333351"/>
                </a:lnTo>
                <a:lnTo>
                  <a:pt x="11518556" y="366429"/>
                </a:lnTo>
                <a:lnTo>
                  <a:pt x="11547634" y="400751"/>
                </a:lnTo>
                <a:lnTo>
                  <a:pt x="11575291" y="436275"/>
                </a:lnTo>
                <a:lnTo>
                  <a:pt x="11601483" y="472956"/>
                </a:lnTo>
                <a:lnTo>
                  <a:pt x="11626165" y="510749"/>
                </a:lnTo>
                <a:lnTo>
                  <a:pt x="11649295" y="549612"/>
                </a:lnTo>
                <a:lnTo>
                  <a:pt x="11670827" y="589499"/>
                </a:lnTo>
                <a:lnTo>
                  <a:pt x="11690717" y="630367"/>
                </a:lnTo>
                <a:lnTo>
                  <a:pt x="11708923" y="672172"/>
                </a:lnTo>
                <a:lnTo>
                  <a:pt x="11725399" y="714870"/>
                </a:lnTo>
                <a:lnTo>
                  <a:pt x="11740101" y="758417"/>
                </a:lnTo>
                <a:lnTo>
                  <a:pt x="11752986" y="802768"/>
                </a:lnTo>
                <a:lnTo>
                  <a:pt x="11764010" y="847880"/>
                </a:lnTo>
                <a:lnTo>
                  <a:pt x="11773128" y="893709"/>
                </a:lnTo>
                <a:lnTo>
                  <a:pt x="11780296" y="940210"/>
                </a:lnTo>
                <a:lnTo>
                  <a:pt x="11785471" y="987340"/>
                </a:lnTo>
                <a:lnTo>
                  <a:pt x="11788608" y="1035055"/>
                </a:lnTo>
                <a:lnTo>
                  <a:pt x="11789664" y="1083310"/>
                </a:lnTo>
                <a:lnTo>
                  <a:pt x="11789664" y="5416550"/>
                </a:lnTo>
                <a:lnTo>
                  <a:pt x="11788608" y="5464804"/>
                </a:lnTo>
                <a:lnTo>
                  <a:pt x="11785471" y="5512517"/>
                </a:lnTo>
                <a:lnTo>
                  <a:pt x="11780296" y="5559646"/>
                </a:lnTo>
                <a:lnTo>
                  <a:pt x="11773128" y="5606147"/>
                </a:lnTo>
                <a:lnTo>
                  <a:pt x="11764010" y="5651975"/>
                </a:lnTo>
                <a:lnTo>
                  <a:pt x="11752986" y="5697086"/>
                </a:lnTo>
                <a:lnTo>
                  <a:pt x="11740101" y="5741437"/>
                </a:lnTo>
                <a:lnTo>
                  <a:pt x="11725399" y="5784984"/>
                </a:lnTo>
                <a:lnTo>
                  <a:pt x="11708923" y="5827681"/>
                </a:lnTo>
                <a:lnTo>
                  <a:pt x="11690717" y="5869486"/>
                </a:lnTo>
                <a:lnTo>
                  <a:pt x="11670827" y="5910354"/>
                </a:lnTo>
                <a:lnTo>
                  <a:pt x="11649295" y="5950242"/>
                </a:lnTo>
                <a:lnTo>
                  <a:pt x="11626165" y="5989104"/>
                </a:lnTo>
                <a:lnTo>
                  <a:pt x="11601483" y="6026898"/>
                </a:lnTo>
                <a:lnTo>
                  <a:pt x="11575291" y="6063578"/>
                </a:lnTo>
                <a:lnTo>
                  <a:pt x="11547634" y="6099102"/>
                </a:lnTo>
                <a:lnTo>
                  <a:pt x="11518556" y="6133425"/>
                </a:lnTo>
                <a:lnTo>
                  <a:pt x="11488100" y="6166503"/>
                </a:lnTo>
                <a:lnTo>
                  <a:pt x="11456312" y="6198292"/>
                </a:lnTo>
                <a:lnTo>
                  <a:pt x="11423234" y="6228747"/>
                </a:lnTo>
                <a:lnTo>
                  <a:pt x="11388912" y="6257826"/>
                </a:lnTo>
                <a:lnTo>
                  <a:pt x="11353388" y="6285483"/>
                </a:lnTo>
                <a:lnTo>
                  <a:pt x="11316707" y="6311675"/>
                </a:lnTo>
                <a:lnTo>
                  <a:pt x="11278914" y="6336358"/>
                </a:lnTo>
                <a:lnTo>
                  <a:pt x="11240051" y="6359488"/>
                </a:lnTo>
                <a:lnTo>
                  <a:pt x="11200164" y="6381020"/>
                </a:lnTo>
                <a:lnTo>
                  <a:pt x="11159296" y="6400911"/>
                </a:lnTo>
                <a:lnTo>
                  <a:pt x="11117491" y="6419117"/>
                </a:lnTo>
                <a:lnTo>
                  <a:pt x="11074793" y="6435593"/>
                </a:lnTo>
                <a:lnTo>
                  <a:pt x="11031246" y="6450296"/>
                </a:lnTo>
                <a:lnTo>
                  <a:pt x="10986895" y="6463181"/>
                </a:lnTo>
                <a:lnTo>
                  <a:pt x="10941783" y="6474205"/>
                </a:lnTo>
                <a:lnTo>
                  <a:pt x="10895954" y="6483323"/>
                </a:lnTo>
                <a:lnTo>
                  <a:pt x="10849453" y="6490492"/>
                </a:lnTo>
                <a:lnTo>
                  <a:pt x="10802323" y="6495667"/>
                </a:lnTo>
                <a:lnTo>
                  <a:pt x="10754608" y="6498804"/>
                </a:lnTo>
                <a:lnTo>
                  <a:pt x="10706354" y="6499860"/>
                </a:lnTo>
                <a:lnTo>
                  <a:pt x="1083310" y="6499860"/>
                </a:lnTo>
                <a:lnTo>
                  <a:pt x="1035055" y="6498804"/>
                </a:lnTo>
                <a:lnTo>
                  <a:pt x="987342" y="6495667"/>
                </a:lnTo>
                <a:lnTo>
                  <a:pt x="940213" y="6490492"/>
                </a:lnTo>
                <a:lnTo>
                  <a:pt x="893712" y="6483323"/>
                </a:lnTo>
                <a:lnTo>
                  <a:pt x="847884" y="6474205"/>
                </a:lnTo>
                <a:lnTo>
                  <a:pt x="802773" y="6463181"/>
                </a:lnTo>
                <a:lnTo>
                  <a:pt x="758422" y="6450296"/>
                </a:lnTo>
                <a:lnTo>
                  <a:pt x="714875" y="6435593"/>
                </a:lnTo>
                <a:lnTo>
                  <a:pt x="672178" y="6419117"/>
                </a:lnTo>
                <a:lnTo>
                  <a:pt x="630373" y="6400911"/>
                </a:lnTo>
                <a:lnTo>
                  <a:pt x="589505" y="6381020"/>
                </a:lnTo>
                <a:lnTo>
                  <a:pt x="549617" y="6359488"/>
                </a:lnTo>
                <a:lnTo>
                  <a:pt x="510755" y="6336358"/>
                </a:lnTo>
                <a:lnTo>
                  <a:pt x="472961" y="6311675"/>
                </a:lnTo>
                <a:lnTo>
                  <a:pt x="436281" y="6285483"/>
                </a:lnTo>
                <a:lnTo>
                  <a:pt x="400757" y="6257826"/>
                </a:lnTo>
                <a:lnTo>
                  <a:pt x="366434" y="6228747"/>
                </a:lnTo>
                <a:lnTo>
                  <a:pt x="333356" y="6198292"/>
                </a:lnTo>
                <a:lnTo>
                  <a:pt x="301567" y="6166503"/>
                </a:lnTo>
                <a:lnTo>
                  <a:pt x="271112" y="6133425"/>
                </a:lnTo>
                <a:lnTo>
                  <a:pt x="242033" y="6099102"/>
                </a:lnTo>
                <a:lnTo>
                  <a:pt x="214376" y="6063578"/>
                </a:lnTo>
                <a:lnTo>
                  <a:pt x="188184" y="6026898"/>
                </a:lnTo>
                <a:lnTo>
                  <a:pt x="163501" y="5989104"/>
                </a:lnTo>
                <a:lnTo>
                  <a:pt x="140371" y="5950242"/>
                </a:lnTo>
                <a:lnTo>
                  <a:pt x="118839" y="5910354"/>
                </a:lnTo>
                <a:lnTo>
                  <a:pt x="98948" y="5869486"/>
                </a:lnTo>
                <a:lnTo>
                  <a:pt x="80742" y="5827681"/>
                </a:lnTo>
                <a:lnTo>
                  <a:pt x="64266" y="5784984"/>
                </a:lnTo>
                <a:lnTo>
                  <a:pt x="49563" y="5741437"/>
                </a:lnTo>
                <a:lnTo>
                  <a:pt x="36678" y="5697086"/>
                </a:lnTo>
                <a:lnTo>
                  <a:pt x="25654" y="5651975"/>
                </a:lnTo>
                <a:lnTo>
                  <a:pt x="16536" y="5606147"/>
                </a:lnTo>
                <a:lnTo>
                  <a:pt x="9367" y="5559646"/>
                </a:lnTo>
                <a:lnTo>
                  <a:pt x="4192" y="5512517"/>
                </a:lnTo>
                <a:lnTo>
                  <a:pt x="1055" y="5464804"/>
                </a:lnTo>
                <a:lnTo>
                  <a:pt x="0" y="5416550"/>
                </a:lnTo>
                <a:lnTo>
                  <a:pt x="0" y="1083310"/>
                </a:lnTo>
                <a:close/>
              </a:path>
            </a:pathLst>
          </a:custGeom>
          <a:ln w="57912">
            <a:solidFill>
              <a:srgbClr val="000000"/>
            </a:solidFill>
            <a:prstDash val="lgDash"/>
          </a:ln>
        </p:spPr>
        <p:txBody>
          <a:bodyPr wrap="square" lIns="0" tIns="0" rIns="0" bIns="0" rtlCol="0"/>
          <a:lstStyle/>
          <a:p>
            <a:endParaRPr/>
          </a:p>
        </p:txBody>
      </p:sp>
      <p:sp>
        <p:nvSpPr>
          <p:cNvPr id="6" name="object 6"/>
          <p:cNvSpPr txBox="1"/>
          <p:nvPr/>
        </p:nvSpPr>
        <p:spPr>
          <a:xfrm>
            <a:off x="95199" y="6660256"/>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3444" y="185928"/>
            <a:ext cx="1377950" cy="11729085"/>
          </a:xfrm>
          <a:custGeom>
            <a:avLst/>
            <a:gdLst/>
            <a:ahLst/>
            <a:cxnLst/>
            <a:rect l="l" t="t" r="r" b="b"/>
            <a:pathLst>
              <a:path w="1377950" h="11729085">
                <a:moveTo>
                  <a:pt x="1377696" y="11728704"/>
                </a:moveTo>
                <a:lnTo>
                  <a:pt x="1377696" y="0"/>
                </a:lnTo>
                <a:lnTo>
                  <a:pt x="0" y="0"/>
                </a:lnTo>
                <a:lnTo>
                  <a:pt x="0" y="11728704"/>
                </a:lnTo>
                <a:lnTo>
                  <a:pt x="1377696" y="11728704"/>
                </a:lnTo>
                <a:close/>
              </a:path>
            </a:pathLst>
          </a:custGeom>
          <a:solidFill>
            <a:srgbClr val="E7E6E6"/>
          </a:solidFill>
        </p:spPr>
        <p:txBody>
          <a:bodyPr wrap="square" lIns="0" tIns="0" rIns="0" bIns="0" rtlCol="0"/>
          <a:lstStyle/>
          <a:p>
            <a:endParaRPr/>
          </a:p>
        </p:txBody>
      </p:sp>
      <p:sp>
        <p:nvSpPr>
          <p:cNvPr id="3" name="object 3"/>
          <p:cNvSpPr/>
          <p:nvPr/>
        </p:nvSpPr>
        <p:spPr>
          <a:xfrm>
            <a:off x="425196" y="2087879"/>
            <a:ext cx="1014983" cy="790041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41198" y="2125472"/>
            <a:ext cx="939673" cy="7824851"/>
          </a:xfrm>
          <a:prstGeom prst="rect">
            <a:avLst/>
          </a:prstGeom>
          <a:blipFill>
            <a:blip r:embed="rId3" cstate="print"/>
            <a:stretch>
              <a:fillRect/>
            </a:stretch>
          </a:blipFill>
        </p:spPr>
        <p:txBody>
          <a:bodyPr wrap="square" lIns="0" tIns="0" rIns="0" bIns="0" rtlCol="0"/>
          <a:lstStyle/>
          <a:p>
            <a:endParaRPr/>
          </a:p>
        </p:txBody>
      </p:sp>
      <p:graphicFrame>
        <p:nvGraphicFramePr>
          <p:cNvPr id="5" name="object 5"/>
          <p:cNvGraphicFramePr>
            <a:graphicFrameLocks noGrp="1"/>
          </p:cNvGraphicFramePr>
          <p:nvPr/>
        </p:nvGraphicFramePr>
        <p:xfrm>
          <a:off x="105155" y="166115"/>
          <a:ext cx="6643370" cy="11767185"/>
        </p:xfrm>
        <a:graphic>
          <a:graphicData uri="http://schemas.openxmlformats.org/drawingml/2006/table">
            <a:tbl>
              <a:tblPr firstRow="1" bandRow="1">
                <a:tableStyleId>{2D5ABB26-0587-4C30-8999-92F81FD0307C}</a:tableStyleId>
              </a:tblPr>
              <a:tblGrid>
                <a:gridCol w="1376680">
                  <a:extLst>
                    <a:ext uri="{9D8B030D-6E8A-4147-A177-3AD203B41FA5}">
                      <a16:colId xmlns:a16="http://schemas.microsoft.com/office/drawing/2014/main" val="20000"/>
                    </a:ext>
                  </a:extLst>
                </a:gridCol>
                <a:gridCol w="5204460">
                  <a:extLst>
                    <a:ext uri="{9D8B030D-6E8A-4147-A177-3AD203B41FA5}">
                      <a16:colId xmlns:a16="http://schemas.microsoft.com/office/drawing/2014/main" val="20001"/>
                    </a:ext>
                  </a:extLst>
                </a:gridCol>
              </a:tblGrid>
              <a:tr h="3840479">
                <a:tc rowSpan="3">
                  <a:txBody>
                    <a:bodyPr/>
                    <a:lstStyle/>
                    <a:p>
                      <a:pPr>
                        <a:lnSpc>
                          <a:spcPct val="100000"/>
                        </a:lnSpc>
                      </a:pPr>
                      <a:endParaRPr sz="4100">
                        <a:latin typeface="Times New Roman"/>
                        <a:cs typeface="Times New Roman"/>
                      </a:endParaRPr>
                    </a:p>
                  </a:txBody>
                  <a:tcPr marL="0" marR="0" marT="0" marB="0">
                    <a:lnL w="53975">
                      <a:solidFill>
                        <a:srgbClr val="000000"/>
                      </a:solidFill>
                      <a:prstDash val="solid"/>
                    </a:lnL>
                    <a:lnR w="28575">
                      <a:solidFill>
                        <a:srgbClr val="000000"/>
                      </a:solidFill>
                      <a:prstDash val="solid"/>
                    </a:lnR>
                    <a:lnT w="53975">
                      <a:solidFill>
                        <a:srgbClr val="000000"/>
                      </a:solidFill>
                      <a:prstDash val="solid"/>
                    </a:lnT>
                    <a:lnB w="53975">
                      <a:solidFill>
                        <a:srgbClr val="000000"/>
                      </a:solidFill>
                      <a:prstDash val="solid"/>
                    </a:lnB>
                  </a:tcPr>
                </a:tc>
                <a:tc>
                  <a:txBody>
                    <a:bodyPr/>
                    <a:lstStyle/>
                    <a:p>
                      <a:pPr>
                        <a:lnSpc>
                          <a:spcPct val="100000"/>
                        </a:lnSpc>
                        <a:spcBef>
                          <a:spcPts val="50"/>
                        </a:spcBef>
                      </a:pPr>
                      <a:endParaRPr sz="7400">
                        <a:latin typeface="Times New Roman"/>
                        <a:cs typeface="Times New Roman"/>
                      </a:endParaRPr>
                    </a:p>
                    <a:p>
                      <a:pPr marL="1896110" marR="1868170" indent="635" algn="ctr">
                        <a:lnSpc>
                          <a:spcPct val="100000"/>
                        </a:lnSpc>
                      </a:pPr>
                      <a:r>
                        <a:rPr sz="5400" b="1" spc="130" dirty="0">
                          <a:latin typeface="Times New Roman"/>
                          <a:cs typeface="Times New Roman"/>
                        </a:rPr>
                        <a:t>Fall  </a:t>
                      </a:r>
                      <a:r>
                        <a:rPr sz="5400" b="1" dirty="0">
                          <a:latin typeface="Times New Roman"/>
                          <a:cs typeface="Times New Roman"/>
                        </a:rPr>
                        <a:t>L</a:t>
                      </a:r>
                      <a:r>
                        <a:rPr sz="5400" b="1" spc="20" dirty="0">
                          <a:latin typeface="Times New Roman"/>
                          <a:cs typeface="Times New Roman"/>
                        </a:rPr>
                        <a:t>i</a:t>
                      </a:r>
                      <a:r>
                        <a:rPr sz="5400" b="1" spc="-105" dirty="0">
                          <a:latin typeface="Times New Roman"/>
                          <a:cs typeface="Times New Roman"/>
                        </a:rPr>
                        <a:t>n</a:t>
                      </a:r>
                      <a:r>
                        <a:rPr sz="5400" b="1" dirty="0">
                          <a:latin typeface="Times New Roman"/>
                          <a:cs typeface="Times New Roman"/>
                        </a:rPr>
                        <a:t>e</a:t>
                      </a:r>
                      <a:endParaRPr sz="5400">
                        <a:latin typeface="Times New Roman"/>
                        <a:cs typeface="Times New Roman"/>
                      </a:endParaRPr>
                    </a:p>
                  </a:txBody>
                  <a:tcPr marL="0" marR="0" marT="6350" marB="0">
                    <a:lnL w="28575">
                      <a:solidFill>
                        <a:srgbClr val="000000"/>
                      </a:solidFill>
                      <a:prstDash val="solid"/>
                    </a:lnL>
                    <a:lnR w="53975">
                      <a:solidFill>
                        <a:srgbClr val="000000"/>
                      </a:solidFill>
                      <a:prstDash val="solid"/>
                    </a:lnR>
                    <a:lnT w="53975">
                      <a:solidFill>
                        <a:srgbClr val="000000"/>
                      </a:solidFill>
                      <a:prstDash val="solid"/>
                    </a:lnT>
                    <a:lnB w="28575">
                      <a:solidFill>
                        <a:srgbClr val="000000"/>
                      </a:solidFill>
                      <a:prstDash val="solid"/>
                    </a:lnB>
                  </a:tcPr>
                </a:tc>
                <a:extLst>
                  <a:ext uri="{0D108BD9-81ED-4DB2-BD59-A6C34878D82A}">
                    <a16:rowId xmlns:a16="http://schemas.microsoft.com/office/drawing/2014/main" val="10000"/>
                  </a:ext>
                </a:extLst>
              </a:tr>
              <a:tr h="4025900">
                <a:tc vMerge="1">
                  <a:txBody>
                    <a:bodyPr/>
                    <a:lstStyle/>
                    <a:p>
                      <a:endParaRPr/>
                    </a:p>
                  </a:txBody>
                  <a:tcPr marL="0" marR="0" marT="0" marB="0">
                    <a:lnL w="53975">
                      <a:solidFill>
                        <a:srgbClr val="000000"/>
                      </a:solidFill>
                      <a:prstDash val="solid"/>
                    </a:lnL>
                    <a:lnR w="28575">
                      <a:solidFill>
                        <a:srgbClr val="000000"/>
                      </a:solidFill>
                      <a:prstDash val="solid"/>
                    </a:lnR>
                    <a:lnT w="53975">
                      <a:solidFill>
                        <a:srgbClr val="000000"/>
                      </a:solidFill>
                      <a:prstDash val="solid"/>
                    </a:lnT>
                    <a:lnB w="53975">
                      <a:solidFill>
                        <a:srgbClr val="000000"/>
                      </a:solidFill>
                      <a:prstDash val="solid"/>
                    </a:lnB>
                  </a:tcPr>
                </a:tc>
                <a:tc>
                  <a:txBody>
                    <a:bodyPr/>
                    <a:lstStyle/>
                    <a:p>
                      <a:pPr>
                        <a:lnSpc>
                          <a:spcPct val="100000"/>
                        </a:lnSpc>
                        <a:spcBef>
                          <a:spcPts val="5"/>
                        </a:spcBef>
                      </a:pPr>
                      <a:endParaRPr sz="8150">
                        <a:latin typeface="Times New Roman"/>
                        <a:cs typeface="Times New Roman"/>
                      </a:endParaRPr>
                    </a:p>
                    <a:p>
                      <a:pPr marL="1299210" marR="334010" indent="-914400">
                        <a:lnSpc>
                          <a:spcPct val="100000"/>
                        </a:lnSpc>
                      </a:pPr>
                      <a:r>
                        <a:rPr sz="5400" b="1" dirty="0">
                          <a:latin typeface="Times New Roman"/>
                          <a:cs typeface="Times New Roman"/>
                        </a:rPr>
                        <a:t>O</a:t>
                      </a:r>
                      <a:r>
                        <a:rPr sz="5400" b="1" spc="-430" dirty="0">
                          <a:latin typeface="Times New Roman"/>
                          <a:cs typeface="Times New Roman"/>
                        </a:rPr>
                        <a:t>k</a:t>
                      </a:r>
                      <a:r>
                        <a:rPr sz="5400" b="1" dirty="0">
                          <a:latin typeface="Times New Roman"/>
                          <a:cs typeface="Times New Roman"/>
                        </a:rPr>
                        <a:t>e</a:t>
                      </a:r>
                      <a:r>
                        <a:rPr sz="5400" b="1" spc="-390" dirty="0">
                          <a:latin typeface="Times New Roman"/>
                          <a:cs typeface="Times New Roman"/>
                        </a:rPr>
                        <a:t>f</a:t>
                      </a:r>
                      <a:r>
                        <a:rPr sz="5400" b="1" dirty="0">
                          <a:latin typeface="Times New Roman"/>
                          <a:cs typeface="Times New Roman"/>
                        </a:rPr>
                        <a:t>e</a:t>
                      </a:r>
                      <a:r>
                        <a:rPr sz="5400" b="1" spc="-114" dirty="0">
                          <a:latin typeface="Times New Roman"/>
                          <a:cs typeface="Times New Roman"/>
                        </a:rPr>
                        <a:t>n</a:t>
                      </a:r>
                      <a:r>
                        <a:rPr sz="5400" b="1" spc="-5" dirty="0">
                          <a:latin typeface="Times New Roman"/>
                          <a:cs typeface="Times New Roman"/>
                        </a:rPr>
                        <a:t>o</a:t>
                      </a:r>
                      <a:r>
                        <a:rPr sz="5400" b="1" spc="-459" dirty="0">
                          <a:latin typeface="Times New Roman"/>
                          <a:cs typeface="Times New Roman"/>
                        </a:rPr>
                        <a:t>k</a:t>
                      </a:r>
                      <a:r>
                        <a:rPr sz="5400" b="1" dirty="0">
                          <a:latin typeface="Times New Roman"/>
                          <a:cs typeface="Times New Roman"/>
                        </a:rPr>
                        <a:t>ee  </a:t>
                      </a:r>
                      <a:r>
                        <a:rPr sz="5400" b="1" spc="745" dirty="0">
                          <a:latin typeface="Times New Roman"/>
                          <a:cs typeface="Times New Roman"/>
                        </a:rPr>
                        <a:t>Swamp</a:t>
                      </a:r>
                      <a:endParaRPr sz="5400">
                        <a:latin typeface="Times New Roman"/>
                        <a:cs typeface="Times New Roman"/>
                      </a:endParaRPr>
                    </a:p>
                  </a:txBody>
                  <a:tcPr marL="0" marR="0" marT="635" marB="0">
                    <a:lnL w="28575">
                      <a:solidFill>
                        <a:srgbClr val="000000"/>
                      </a:solidFill>
                      <a:prstDash val="solid"/>
                    </a:lnL>
                    <a:lnR w="539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1"/>
                  </a:ext>
                </a:extLst>
              </a:tr>
              <a:tr h="3855720">
                <a:tc vMerge="1">
                  <a:txBody>
                    <a:bodyPr/>
                    <a:lstStyle/>
                    <a:p>
                      <a:endParaRPr/>
                    </a:p>
                  </a:txBody>
                  <a:tcPr marL="0" marR="0" marT="0" marB="0">
                    <a:lnL w="53975">
                      <a:solidFill>
                        <a:srgbClr val="000000"/>
                      </a:solidFill>
                      <a:prstDash val="solid"/>
                    </a:lnL>
                    <a:lnR w="28575">
                      <a:solidFill>
                        <a:srgbClr val="000000"/>
                      </a:solidFill>
                      <a:prstDash val="solid"/>
                    </a:lnR>
                    <a:lnT w="53975">
                      <a:solidFill>
                        <a:srgbClr val="000000"/>
                      </a:solidFill>
                      <a:prstDash val="solid"/>
                    </a:lnT>
                    <a:lnB w="53975">
                      <a:solidFill>
                        <a:srgbClr val="000000"/>
                      </a:solidFill>
                      <a:prstDash val="solid"/>
                    </a:lnB>
                  </a:tcPr>
                </a:tc>
                <a:tc>
                  <a:txBody>
                    <a:bodyPr/>
                    <a:lstStyle/>
                    <a:p>
                      <a:pPr>
                        <a:lnSpc>
                          <a:spcPct val="100000"/>
                        </a:lnSpc>
                      </a:pPr>
                      <a:endParaRPr sz="6700">
                        <a:latin typeface="Times New Roman"/>
                        <a:cs typeface="Times New Roman"/>
                      </a:endParaRPr>
                    </a:p>
                    <a:p>
                      <a:pPr marL="720725" marR="201930" indent="-488315">
                        <a:lnSpc>
                          <a:spcPct val="100000"/>
                        </a:lnSpc>
                      </a:pPr>
                      <a:r>
                        <a:rPr sz="5400" b="1" spc="10" dirty="0">
                          <a:latin typeface="Times New Roman"/>
                          <a:cs typeface="Times New Roman"/>
                        </a:rPr>
                        <a:t>A</a:t>
                      </a:r>
                      <a:r>
                        <a:rPr sz="5400" b="1" dirty="0">
                          <a:latin typeface="Times New Roman"/>
                          <a:cs typeface="Times New Roman"/>
                        </a:rPr>
                        <a:t>p</a:t>
                      </a:r>
                      <a:r>
                        <a:rPr sz="5400" b="1" spc="10" dirty="0">
                          <a:latin typeface="Times New Roman"/>
                          <a:cs typeface="Times New Roman"/>
                        </a:rPr>
                        <a:t>p</a:t>
                      </a:r>
                      <a:r>
                        <a:rPr sz="5400" b="1" dirty="0">
                          <a:latin typeface="Times New Roman"/>
                          <a:cs typeface="Times New Roman"/>
                        </a:rPr>
                        <a:t>alach</a:t>
                      </a:r>
                      <a:r>
                        <a:rPr sz="5400" b="1" spc="15" dirty="0">
                          <a:latin typeface="Times New Roman"/>
                          <a:cs typeface="Times New Roman"/>
                        </a:rPr>
                        <a:t>i</a:t>
                      </a:r>
                      <a:r>
                        <a:rPr sz="5400" b="1" dirty="0">
                          <a:latin typeface="Times New Roman"/>
                          <a:cs typeface="Times New Roman"/>
                        </a:rPr>
                        <a:t>an  </a:t>
                      </a:r>
                      <a:r>
                        <a:rPr sz="5400" b="1" spc="635" dirty="0">
                          <a:latin typeface="Times New Roman"/>
                          <a:cs typeface="Times New Roman"/>
                        </a:rPr>
                        <a:t>ftountains</a:t>
                      </a:r>
                      <a:endParaRPr sz="5400">
                        <a:latin typeface="Times New Roman"/>
                        <a:cs typeface="Times New Roman"/>
                      </a:endParaRPr>
                    </a:p>
                  </a:txBody>
                  <a:tcPr marL="0" marR="0" marT="0" marB="0">
                    <a:lnL w="28575">
                      <a:solidFill>
                        <a:srgbClr val="000000"/>
                      </a:solidFill>
                      <a:prstDash val="solid"/>
                    </a:lnL>
                    <a:lnR w="53975">
                      <a:solidFill>
                        <a:srgbClr val="000000"/>
                      </a:solidFill>
                      <a:prstDash val="solid"/>
                    </a:lnR>
                    <a:lnT w="28575">
                      <a:solidFill>
                        <a:srgbClr val="000000"/>
                      </a:solidFill>
                      <a:prstDash val="solid"/>
                    </a:lnT>
                    <a:lnB w="53975">
                      <a:solidFill>
                        <a:srgbClr val="000000"/>
                      </a:solidFill>
                      <a:prstDash val="solid"/>
                    </a:lnB>
                  </a:tcPr>
                </a:tc>
                <a:extLst>
                  <a:ext uri="{0D108BD9-81ED-4DB2-BD59-A6C34878D82A}">
                    <a16:rowId xmlns:a16="http://schemas.microsoft.com/office/drawing/2014/main" val="10002"/>
                  </a:ext>
                </a:extLst>
              </a:tr>
            </a:tbl>
          </a:graphicData>
        </a:graphic>
      </p:graphicFrame>
      <p:sp>
        <p:nvSpPr>
          <p:cNvPr id="6" name="object 6"/>
          <p:cNvSpPr txBox="1"/>
          <p:nvPr/>
        </p:nvSpPr>
        <p:spPr>
          <a:xfrm>
            <a:off x="78739" y="11949451"/>
            <a:ext cx="1682114" cy="204470"/>
          </a:xfrm>
          <a:prstGeom prst="rect">
            <a:avLst/>
          </a:prstGeom>
        </p:spPr>
        <p:txBody>
          <a:bodyPr vert="horz" wrap="square" lIns="0" tIns="5080" rIns="0" bIns="0" rtlCol="0">
            <a:spAutoFit/>
          </a:bodyPr>
          <a:lstStyle/>
          <a:p>
            <a:pPr marL="12700">
              <a:lnSpc>
                <a:spcPct val="100000"/>
              </a:lnSpc>
              <a:spcBef>
                <a:spcPts val="40"/>
              </a:spcBef>
            </a:pPr>
            <a:r>
              <a:rPr sz="1200" spc="165" dirty="0">
                <a:latin typeface="Trebuchet MS"/>
                <a:cs typeface="Trebuchet MS"/>
              </a:rPr>
              <a:t>© </a:t>
            </a:r>
            <a:r>
              <a:rPr sz="1200" spc="70" dirty="0">
                <a:latin typeface="Times New Roman"/>
                <a:cs typeface="Times New Roman"/>
              </a:rPr>
              <a:t>2015 </a:t>
            </a:r>
            <a:r>
              <a:rPr sz="1200" spc="95" dirty="0">
                <a:latin typeface="Times New Roman"/>
                <a:cs typeface="Times New Roman"/>
              </a:rPr>
              <a:t>Brain</a:t>
            </a:r>
            <a:r>
              <a:rPr sz="1200" spc="-195" dirty="0">
                <a:latin typeface="Times New Roman"/>
                <a:cs typeface="Times New Roman"/>
              </a:rPr>
              <a:t> </a:t>
            </a:r>
            <a:r>
              <a:rPr sz="1200" spc="85" dirty="0">
                <a:latin typeface="Times New Roman"/>
                <a:cs typeface="Times New Roman"/>
              </a:rPr>
              <a:t>Wrinkles</a:t>
            </a:r>
            <a:endParaRPr sz="1200">
              <a:latin typeface="Times New Roman"/>
              <a:cs typeface="Times New Roman"/>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3073</Words>
  <Application>Microsoft Office PowerPoint</Application>
  <PresentationFormat>Custom</PresentationFormat>
  <Paragraphs>399</Paragraphs>
  <Slides>59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Tahoma</vt:lpstr>
      <vt:lpstr>Times New Roman</vt:lpstr>
      <vt:lpstr>Trebuchet MS</vt:lpstr>
      <vt:lpstr>Office Theme</vt:lpstr>
      <vt:lpstr>Georgia’s</vt:lpstr>
      <vt:lpstr>Standards</vt:lpstr>
      <vt:lpstr>Teacher Directions – CLOZE Notes</vt:lpstr>
      <vt:lpstr>PowerPoint Presentation</vt:lpstr>
      <vt:lpstr>PowerPoint Presentation</vt:lpstr>
      <vt:lpstr>PowerPoint Presentation</vt:lpstr>
      <vt:lpstr>PowerPoint Presentation</vt:lpstr>
      <vt:lpstr>Teacher Directions – Foldable</vt:lpstr>
      <vt:lpstr>PowerPoint Presentation</vt:lpstr>
      <vt:lpstr>PowerPoint Presentation</vt:lpstr>
      <vt:lpstr>PowerPoint Presentation</vt:lpstr>
      <vt:lpstr>PowerPoint Presentation</vt:lpstr>
      <vt:lpstr>Appalachian  ftountains</vt:lpstr>
      <vt:lpstr>PowerPoint Presentation</vt:lpstr>
      <vt:lpstr>Fall  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Appalachian  ftountains</vt:lpstr>
      <vt:lpstr>PowerPoint Presentation</vt:lpstr>
      <vt:lpstr>PowerPoint Presentation</vt:lpstr>
      <vt:lpstr>PowerPoint Presentation</vt:lpstr>
      <vt:lpstr>PowerPoint Presentation</vt:lpstr>
      <vt:lpstr>Chattahoochee  River</vt:lpstr>
      <vt:lpstr>PowerPoint Presentation</vt:lpstr>
      <vt:lpstr>PowerPoint Presentation</vt:lpstr>
      <vt:lpstr>PowerPoint Presentation</vt:lpstr>
      <vt:lpstr>PowerPoint Presentation</vt:lpstr>
      <vt:lpstr>Savannah  River</vt:lpstr>
      <vt:lpstr>PowerPoint Presentation</vt:lpstr>
      <vt:lpstr>PowerPoint Presentation</vt:lpstr>
      <vt:lpstr>PowerPoint Presentation</vt:lpstr>
      <vt:lpstr>PowerPoint Presentation</vt:lpstr>
      <vt:lpstr>PowerPoint Presentation</vt:lpstr>
      <vt:lpstr>PowerPoint Presentation</vt:lpstr>
      <vt:lpstr>Appalachian  ftountains</vt:lpstr>
      <vt:lpstr>Teacher Info – Physical Features  Chart</vt:lpstr>
      <vt:lpstr>PowerPoint Presentation</vt:lpstr>
      <vt:lpstr>PowerPoint Presentation</vt:lpstr>
      <vt:lpstr>Teacher Info – Georgia ftap</vt:lpstr>
      <vt:lpstr>GA’s Physical Features</vt:lpstr>
      <vt:lpstr>Teacher Info – Souvenir Suitcase</vt:lpstr>
      <vt:lpstr>PowerPoint Presentation</vt:lpstr>
      <vt:lpstr>Teacher Directions – Design A Plate</vt:lpstr>
      <vt:lpstr>PowerPoint Presentation</vt:lpstr>
      <vt:lpstr>Teacher Info – GA Postcard</vt:lpstr>
      <vt:lpstr>PowerPoint Presentation</vt:lpstr>
      <vt:lpstr>Teacher Directions – fty Name Is…</vt:lpstr>
      <vt:lpstr>PowerPoint Presentation</vt:lpstr>
      <vt:lpstr>Teacher Info – Fieldtrip Wish List  Ticket Out the Door</vt:lpstr>
      <vt:lpstr>Wouldn’t it be awesome to take a fieldtrip to visit one of the physical  features that we’ve studied? Write me a note to try and convince me to  take your class there. Include at least THREE reasons why we should  visit that place/feature. Also, draw an illustration to go with your note.</vt:lpstr>
      <vt:lpstr>Thank you so much for downloading this file. I sincerely hope you find it helpful and that  your students learn a lot from it! I look forward to reading your feedback in my store.</vt:lpstr>
      <vt:lpstr>© 2015 Brain Wrinkles. Your download includes a limited use license from Brain Wrinkles. The purchaser may  use the resource for personal classroom use only. The license is not transferable to another person. Other  teachers should purchase their own license through my store.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Trantow</dc:creator>
  <cp:lastModifiedBy>Jones, Christopher</cp:lastModifiedBy>
  <cp:revision>1</cp:revision>
  <dcterms:created xsi:type="dcterms:W3CDTF">2018-08-02T12:20:59Z</dcterms:created>
  <dcterms:modified xsi:type="dcterms:W3CDTF">2019-05-30T16:45:28Z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2015-07-28T00:00:00Z</vt:filetime>
  </property>
  <property fmtid="{D5CDD505-2E9C-101B-9397-08002B2CF9AE}" pid="3" name="Creator">
    <vt:lpwstr>Microsoft® PowerPoint® 2013</vt:lpwstr>
  </property>
  <property fmtid="{D5CDD505-2E9C-101B-9397-08002B2CF9AE}" pid="4" name="LastSaved">
    <vt:filetime>2018-08-02T00:00:00Z</vt:filetime>
  </property>
</Properties>
</file>